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4" r:id="rId2"/>
    <p:sldId id="265" r:id="rId3"/>
    <p:sldId id="267" r:id="rId4"/>
    <p:sldId id="279" r:id="rId5"/>
    <p:sldId id="268" r:id="rId6"/>
    <p:sldId id="269" r:id="rId7"/>
    <p:sldId id="270" r:id="rId8"/>
    <p:sldId id="271" r:id="rId9"/>
    <p:sldId id="272" r:id="rId10"/>
    <p:sldId id="273" r:id="rId11"/>
    <p:sldId id="275" r:id="rId12"/>
    <p:sldId id="276" r:id="rId13"/>
    <p:sldId id="277" r:id="rId14"/>
    <p:sldId id="278" r:id="rId15"/>
  </p:sldIdLst>
  <p:sldSz cx="12192000" cy="6858000"/>
  <p:notesSz cx="6858000" cy="9144000"/>
  <p:embeddedFontLst>
    <p:embeddedFont>
      <p:font typeface="Nirmala UI" panose="020B0502040204020203" pitchFamily="34" charset="0"/>
      <p:regular r:id="rId18"/>
      <p:bold r:id="rId19"/>
    </p:embeddedFont>
    <p:embeddedFont>
      <p:font typeface="Tahoma" panose="020B0604030504040204" pitchFamily="34" charset="0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DD5C"/>
    <a:srgbClr val="000000"/>
    <a:srgbClr val="E59E70"/>
    <a:srgbClr val="868EB0"/>
    <a:srgbClr val="6D6E70"/>
    <a:srgbClr val="F58025"/>
    <a:srgbClr val="EF7622"/>
    <a:srgbClr val="ED7D31"/>
    <a:srgbClr val="4D4D4D"/>
    <a:srgbClr val="EBE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6A5360-79C0-48AE-B45C-A1AA7E785436}" v="2" dt="2024-10-30T19:12:49.6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6" autoAdjust="0"/>
    <p:restoredTop sz="97613" autoAdjust="0"/>
  </p:normalViewPr>
  <p:slideViewPr>
    <p:cSldViewPr>
      <p:cViewPr varScale="1">
        <p:scale>
          <a:sx n="119" d="100"/>
          <a:sy n="119" d="100"/>
        </p:scale>
        <p:origin x="150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3558" y="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acy DeCourcey" userId="845ecd9a-0781-4ee5-90c8-a79e982716e9" providerId="ADAL" clId="{4DAB7634-19EA-4F49-AFFF-6C9799817EDF}"/>
    <pc:docChg chg="undo custSel addSld delSld modSld sldOrd">
      <pc:chgData name="Stacy DeCourcey" userId="845ecd9a-0781-4ee5-90c8-a79e982716e9" providerId="ADAL" clId="{4DAB7634-19EA-4F49-AFFF-6C9799817EDF}" dt="2024-10-07T20:10:56.041" v="176" actId="2696"/>
      <pc:docMkLst>
        <pc:docMk/>
      </pc:docMkLst>
      <pc:sldChg chg="modSp mod">
        <pc:chgData name="Stacy DeCourcey" userId="845ecd9a-0781-4ee5-90c8-a79e982716e9" providerId="ADAL" clId="{4DAB7634-19EA-4F49-AFFF-6C9799817EDF}" dt="2024-10-07T20:01:13.031" v="52" actId="20577"/>
        <pc:sldMkLst>
          <pc:docMk/>
          <pc:sldMk cId="2334616272" sldId="264"/>
        </pc:sldMkLst>
        <pc:spChg chg="mod">
          <ac:chgData name="Stacy DeCourcey" userId="845ecd9a-0781-4ee5-90c8-a79e982716e9" providerId="ADAL" clId="{4DAB7634-19EA-4F49-AFFF-6C9799817EDF}" dt="2024-10-07T20:01:13.031" v="52" actId="20577"/>
          <ac:spMkLst>
            <pc:docMk/>
            <pc:sldMk cId="2334616272" sldId="264"/>
            <ac:spMk id="2" creationId="{86E62C1B-58C9-DC02-5FA2-98AF9CAE5E34}"/>
          </ac:spMkLst>
        </pc:spChg>
      </pc:sldChg>
      <pc:sldChg chg="addSp delSp modSp mod delAnim modAnim">
        <pc:chgData name="Stacy DeCourcey" userId="845ecd9a-0781-4ee5-90c8-a79e982716e9" providerId="ADAL" clId="{4DAB7634-19EA-4F49-AFFF-6C9799817EDF}" dt="2024-10-07T20:02:29.636" v="107"/>
        <pc:sldMkLst>
          <pc:docMk/>
          <pc:sldMk cId="2511000947" sldId="265"/>
        </pc:sldMkLst>
        <pc:spChg chg="del">
          <ac:chgData name="Stacy DeCourcey" userId="845ecd9a-0781-4ee5-90c8-a79e982716e9" providerId="ADAL" clId="{4DAB7634-19EA-4F49-AFFF-6C9799817EDF}" dt="2024-10-07T20:02:25.765" v="106" actId="478"/>
          <ac:spMkLst>
            <pc:docMk/>
            <pc:sldMk cId="2511000947" sldId="265"/>
            <ac:spMk id="2" creationId="{DBD5CFAE-85F7-4D6E-C5D7-22D4301493F9}"/>
          </ac:spMkLst>
        </pc:spChg>
        <pc:spChg chg="mod">
          <ac:chgData name="Stacy DeCourcey" userId="845ecd9a-0781-4ee5-90c8-a79e982716e9" providerId="ADAL" clId="{4DAB7634-19EA-4F49-AFFF-6C9799817EDF}" dt="2024-10-07T20:01:43.525" v="100" actId="27636"/>
          <ac:spMkLst>
            <pc:docMk/>
            <pc:sldMk cId="2511000947" sldId="265"/>
            <ac:spMk id="4" creationId="{4F0FBBAF-AE00-4346-DD0F-34AEE50FBB78}"/>
          </ac:spMkLst>
        </pc:spChg>
        <pc:spChg chg="add del mod">
          <ac:chgData name="Stacy DeCourcey" userId="845ecd9a-0781-4ee5-90c8-a79e982716e9" providerId="ADAL" clId="{4DAB7634-19EA-4F49-AFFF-6C9799817EDF}" dt="2024-10-07T20:02:25.765" v="106" actId="478"/>
          <ac:spMkLst>
            <pc:docMk/>
            <pc:sldMk cId="2511000947" sldId="265"/>
            <ac:spMk id="6" creationId="{DDA48A07-AA6B-3890-1AF7-08B51A8720C8}"/>
          </ac:spMkLst>
        </pc:spChg>
        <pc:spChg chg="add mod">
          <ac:chgData name="Stacy DeCourcey" userId="845ecd9a-0781-4ee5-90c8-a79e982716e9" providerId="ADAL" clId="{4DAB7634-19EA-4F49-AFFF-6C9799817EDF}" dt="2024-10-07T20:02:29.636" v="107"/>
          <ac:spMkLst>
            <pc:docMk/>
            <pc:sldMk cId="2511000947" sldId="265"/>
            <ac:spMk id="9" creationId="{93F2A80F-0BC8-8078-BAEA-81E968C1F522}"/>
          </ac:spMkLst>
        </pc:spChg>
        <pc:picChg chg="add del mod">
          <ac:chgData name="Stacy DeCourcey" userId="845ecd9a-0781-4ee5-90c8-a79e982716e9" providerId="ADAL" clId="{4DAB7634-19EA-4F49-AFFF-6C9799817EDF}" dt="2024-10-07T20:02:25.765" v="106" actId="478"/>
          <ac:picMkLst>
            <pc:docMk/>
            <pc:sldMk cId="2511000947" sldId="265"/>
            <ac:picMk id="5" creationId="{62E7CB31-4EEE-C880-F551-B69CC95D079B}"/>
          </ac:picMkLst>
        </pc:picChg>
        <pc:picChg chg="add del mod">
          <ac:chgData name="Stacy DeCourcey" userId="845ecd9a-0781-4ee5-90c8-a79e982716e9" providerId="ADAL" clId="{4DAB7634-19EA-4F49-AFFF-6C9799817EDF}" dt="2024-10-07T20:02:25.765" v="106" actId="478"/>
          <ac:picMkLst>
            <pc:docMk/>
            <pc:sldMk cId="2511000947" sldId="265"/>
            <ac:picMk id="7" creationId="{619576CB-D80D-85A9-42EF-8AF41294F163}"/>
          </ac:picMkLst>
        </pc:picChg>
        <pc:picChg chg="add mod">
          <ac:chgData name="Stacy DeCourcey" userId="845ecd9a-0781-4ee5-90c8-a79e982716e9" providerId="ADAL" clId="{4DAB7634-19EA-4F49-AFFF-6C9799817EDF}" dt="2024-10-07T20:02:29.636" v="107"/>
          <ac:picMkLst>
            <pc:docMk/>
            <pc:sldMk cId="2511000947" sldId="265"/>
            <ac:picMk id="8" creationId="{5BECE279-ECB6-EBF9-72D8-05650EC4A380}"/>
          </ac:picMkLst>
        </pc:picChg>
        <pc:picChg chg="add mod">
          <ac:chgData name="Stacy DeCourcey" userId="845ecd9a-0781-4ee5-90c8-a79e982716e9" providerId="ADAL" clId="{4DAB7634-19EA-4F49-AFFF-6C9799817EDF}" dt="2024-10-07T20:02:29.636" v="107"/>
          <ac:picMkLst>
            <pc:docMk/>
            <pc:sldMk cId="2511000947" sldId="265"/>
            <ac:picMk id="10" creationId="{F9058F47-B6CD-AD93-D0E9-9C736ACB0F95}"/>
          </ac:picMkLst>
        </pc:picChg>
      </pc:sldChg>
      <pc:sldChg chg="new del">
        <pc:chgData name="Stacy DeCourcey" userId="845ecd9a-0781-4ee5-90c8-a79e982716e9" providerId="ADAL" clId="{4DAB7634-19EA-4F49-AFFF-6C9799817EDF}" dt="2024-10-07T20:04:36.256" v="141" actId="2696"/>
        <pc:sldMkLst>
          <pc:docMk/>
          <pc:sldMk cId="3260835541" sldId="266"/>
        </pc:sldMkLst>
      </pc:sldChg>
      <pc:sldChg chg="addSp delSp modSp add mod addAnim delAnim modAnim">
        <pc:chgData name="Stacy DeCourcey" userId="845ecd9a-0781-4ee5-90c8-a79e982716e9" providerId="ADAL" clId="{4DAB7634-19EA-4F49-AFFF-6C9799817EDF}" dt="2024-10-07T20:02:43.256" v="109"/>
        <pc:sldMkLst>
          <pc:docMk/>
          <pc:sldMk cId="2226083972" sldId="267"/>
        </pc:sldMkLst>
        <pc:spChg chg="add del">
          <ac:chgData name="Stacy DeCourcey" userId="845ecd9a-0781-4ee5-90c8-a79e982716e9" providerId="ADAL" clId="{4DAB7634-19EA-4F49-AFFF-6C9799817EDF}" dt="2024-10-07T20:02:41.493" v="108" actId="478"/>
          <ac:spMkLst>
            <pc:docMk/>
            <pc:sldMk cId="2226083972" sldId="267"/>
            <ac:spMk id="2" creationId="{DBD5CFAE-85F7-4D6E-C5D7-22D4301493F9}"/>
          </ac:spMkLst>
        </pc:spChg>
        <pc:spChg chg="add del">
          <ac:chgData name="Stacy DeCourcey" userId="845ecd9a-0781-4ee5-90c8-a79e982716e9" providerId="ADAL" clId="{4DAB7634-19EA-4F49-AFFF-6C9799817EDF}" dt="2024-10-07T20:02:41.493" v="108" actId="478"/>
          <ac:spMkLst>
            <pc:docMk/>
            <pc:sldMk cId="2226083972" sldId="267"/>
            <ac:spMk id="6" creationId="{DDA48A07-AA6B-3890-1AF7-08B51A8720C8}"/>
          </ac:spMkLst>
        </pc:spChg>
        <pc:spChg chg="add mod">
          <ac:chgData name="Stacy DeCourcey" userId="845ecd9a-0781-4ee5-90c8-a79e982716e9" providerId="ADAL" clId="{4DAB7634-19EA-4F49-AFFF-6C9799817EDF}" dt="2024-10-07T20:02:01.645" v="103"/>
          <ac:spMkLst>
            <pc:docMk/>
            <pc:sldMk cId="2226083972" sldId="267"/>
            <ac:spMk id="10" creationId="{9CB8EB4B-2169-3392-6A0C-96F7D43210E9}"/>
          </ac:spMkLst>
        </pc:spChg>
        <pc:spChg chg="add mod">
          <ac:chgData name="Stacy DeCourcey" userId="845ecd9a-0781-4ee5-90c8-a79e982716e9" providerId="ADAL" clId="{4DAB7634-19EA-4F49-AFFF-6C9799817EDF}" dt="2024-10-07T20:02:43.256" v="109"/>
          <ac:spMkLst>
            <pc:docMk/>
            <pc:sldMk cId="2226083972" sldId="267"/>
            <ac:spMk id="13" creationId="{5D7D7976-9675-B981-867A-BDD7301A1BA9}"/>
          </ac:spMkLst>
        </pc:spChg>
        <pc:picChg chg="add del">
          <ac:chgData name="Stacy DeCourcey" userId="845ecd9a-0781-4ee5-90c8-a79e982716e9" providerId="ADAL" clId="{4DAB7634-19EA-4F49-AFFF-6C9799817EDF}" dt="2024-10-07T20:02:41.493" v="108" actId="478"/>
          <ac:picMkLst>
            <pc:docMk/>
            <pc:sldMk cId="2226083972" sldId="267"/>
            <ac:picMk id="5" creationId="{62E7CB31-4EEE-C880-F551-B69CC95D079B}"/>
          </ac:picMkLst>
        </pc:picChg>
        <pc:picChg chg="add del">
          <ac:chgData name="Stacy DeCourcey" userId="845ecd9a-0781-4ee5-90c8-a79e982716e9" providerId="ADAL" clId="{4DAB7634-19EA-4F49-AFFF-6C9799817EDF}" dt="2024-10-07T20:02:41.493" v="108" actId="478"/>
          <ac:picMkLst>
            <pc:docMk/>
            <pc:sldMk cId="2226083972" sldId="267"/>
            <ac:picMk id="7" creationId="{619576CB-D80D-85A9-42EF-8AF41294F163}"/>
          </ac:picMkLst>
        </pc:picChg>
        <pc:picChg chg="add mod">
          <ac:chgData name="Stacy DeCourcey" userId="845ecd9a-0781-4ee5-90c8-a79e982716e9" providerId="ADAL" clId="{4DAB7634-19EA-4F49-AFFF-6C9799817EDF}" dt="2024-10-07T20:02:01.645" v="103"/>
          <ac:picMkLst>
            <pc:docMk/>
            <pc:sldMk cId="2226083972" sldId="267"/>
            <ac:picMk id="8" creationId="{4AD1F004-9D7D-3D33-AA70-071A72C2E6CD}"/>
          </ac:picMkLst>
        </pc:picChg>
        <pc:picChg chg="add mod">
          <ac:chgData name="Stacy DeCourcey" userId="845ecd9a-0781-4ee5-90c8-a79e982716e9" providerId="ADAL" clId="{4DAB7634-19EA-4F49-AFFF-6C9799817EDF}" dt="2024-10-07T20:02:01.645" v="103"/>
          <ac:picMkLst>
            <pc:docMk/>
            <pc:sldMk cId="2226083972" sldId="267"/>
            <ac:picMk id="9" creationId="{347E6F6A-2105-9084-93C8-349EDCB8FA6D}"/>
          </ac:picMkLst>
        </pc:picChg>
        <pc:picChg chg="add mod">
          <ac:chgData name="Stacy DeCourcey" userId="845ecd9a-0781-4ee5-90c8-a79e982716e9" providerId="ADAL" clId="{4DAB7634-19EA-4F49-AFFF-6C9799817EDF}" dt="2024-10-07T20:02:43.256" v="109"/>
          <ac:picMkLst>
            <pc:docMk/>
            <pc:sldMk cId="2226083972" sldId="267"/>
            <ac:picMk id="11" creationId="{21E2D2F5-3C69-5E6D-A5E0-3D3ABF932BF7}"/>
          </ac:picMkLst>
        </pc:picChg>
        <pc:picChg chg="add mod">
          <ac:chgData name="Stacy DeCourcey" userId="845ecd9a-0781-4ee5-90c8-a79e982716e9" providerId="ADAL" clId="{4DAB7634-19EA-4F49-AFFF-6C9799817EDF}" dt="2024-10-07T20:02:43.256" v="109"/>
          <ac:picMkLst>
            <pc:docMk/>
            <pc:sldMk cId="2226083972" sldId="267"/>
            <ac:picMk id="12" creationId="{745C2780-7B10-A385-DECF-488227B58C76}"/>
          </ac:picMkLst>
        </pc:picChg>
      </pc:sldChg>
      <pc:sldChg chg="addSp delSp modSp add mod delAnim">
        <pc:chgData name="Stacy DeCourcey" userId="845ecd9a-0781-4ee5-90c8-a79e982716e9" providerId="ADAL" clId="{4DAB7634-19EA-4F49-AFFF-6C9799817EDF}" dt="2024-10-07T20:06:11.039" v="158"/>
        <pc:sldMkLst>
          <pc:docMk/>
          <pc:sldMk cId="1335588591" sldId="268"/>
        </pc:sldMkLst>
        <pc:spChg chg="add del mod">
          <ac:chgData name="Stacy DeCourcey" userId="845ecd9a-0781-4ee5-90c8-a79e982716e9" providerId="ADAL" clId="{4DAB7634-19EA-4F49-AFFF-6C9799817EDF}" dt="2024-10-07T20:06:09.321" v="157" actId="478"/>
          <ac:spMkLst>
            <pc:docMk/>
            <pc:sldMk cId="1335588591" sldId="268"/>
            <ac:spMk id="2" creationId="{DAE9F242-9265-2BA0-72D4-CD6CB9DFF15C}"/>
          </ac:spMkLst>
        </pc:spChg>
        <pc:spChg chg="mod">
          <ac:chgData name="Stacy DeCourcey" userId="845ecd9a-0781-4ee5-90c8-a79e982716e9" providerId="ADAL" clId="{4DAB7634-19EA-4F49-AFFF-6C9799817EDF}" dt="2024-10-07T20:03:26.416" v="121" actId="20577"/>
          <ac:spMkLst>
            <pc:docMk/>
            <pc:sldMk cId="1335588591" sldId="268"/>
            <ac:spMk id="4" creationId="{4F0FBBAF-AE00-4346-DD0F-34AEE50FBB78}"/>
          </ac:spMkLst>
        </pc:spChg>
        <pc:spChg chg="add mod">
          <ac:chgData name="Stacy DeCourcey" userId="845ecd9a-0781-4ee5-90c8-a79e982716e9" providerId="ADAL" clId="{4DAB7634-19EA-4F49-AFFF-6C9799817EDF}" dt="2024-10-07T20:06:11.039" v="158"/>
          <ac:spMkLst>
            <pc:docMk/>
            <pc:sldMk cId="1335588591" sldId="268"/>
            <ac:spMk id="7" creationId="{8C16A337-5E69-A7A5-BDD7-D339502C9950}"/>
          </ac:spMkLst>
        </pc:spChg>
        <pc:spChg chg="del">
          <ac:chgData name="Stacy DeCourcey" userId="845ecd9a-0781-4ee5-90c8-a79e982716e9" providerId="ADAL" clId="{4DAB7634-19EA-4F49-AFFF-6C9799817EDF}" dt="2024-10-07T20:03:03.320" v="112" actId="478"/>
          <ac:spMkLst>
            <pc:docMk/>
            <pc:sldMk cId="1335588591" sldId="268"/>
            <ac:spMk id="13" creationId="{5D7D7976-9675-B981-867A-BDD7301A1BA9}"/>
          </ac:spMkLst>
        </pc:spChg>
        <pc:picChg chg="add del mod">
          <ac:chgData name="Stacy DeCourcey" userId="845ecd9a-0781-4ee5-90c8-a79e982716e9" providerId="ADAL" clId="{4DAB7634-19EA-4F49-AFFF-6C9799817EDF}" dt="2024-10-07T20:06:09.321" v="157" actId="478"/>
          <ac:picMkLst>
            <pc:docMk/>
            <pc:sldMk cId="1335588591" sldId="268"/>
            <ac:picMk id="5" creationId="{36583AE4-B94D-3F0A-32B2-08D497675872}"/>
          </ac:picMkLst>
        </pc:picChg>
        <pc:picChg chg="add del mod">
          <ac:chgData name="Stacy DeCourcey" userId="845ecd9a-0781-4ee5-90c8-a79e982716e9" providerId="ADAL" clId="{4DAB7634-19EA-4F49-AFFF-6C9799817EDF}" dt="2024-10-07T20:06:09.321" v="157" actId="478"/>
          <ac:picMkLst>
            <pc:docMk/>
            <pc:sldMk cId="1335588591" sldId="268"/>
            <ac:picMk id="6" creationId="{B511AC93-9387-217B-C225-4AA439109E6D}"/>
          </ac:picMkLst>
        </pc:picChg>
        <pc:picChg chg="add mod">
          <ac:chgData name="Stacy DeCourcey" userId="845ecd9a-0781-4ee5-90c8-a79e982716e9" providerId="ADAL" clId="{4DAB7634-19EA-4F49-AFFF-6C9799817EDF}" dt="2024-10-07T20:06:11.039" v="158"/>
          <ac:picMkLst>
            <pc:docMk/>
            <pc:sldMk cId="1335588591" sldId="268"/>
            <ac:picMk id="8" creationId="{568ACEED-2AEC-106B-042B-219FBCC8558B}"/>
          </ac:picMkLst>
        </pc:picChg>
        <pc:picChg chg="add mod">
          <ac:chgData name="Stacy DeCourcey" userId="845ecd9a-0781-4ee5-90c8-a79e982716e9" providerId="ADAL" clId="{4DAB7634-19EA-4F49-AFFF-6C9799817EDF}" dt="2024-10-07T20:06:11.039" v="158"/>
          <ac:picMkLst>
            <pc:docMk/>
            <pc:sldMk cId="1335588591" sldId="268"/>
            <ac:picMk id="9" creationId="{3686F5AB-3B0F-73BA-197F-9A21A1D7BDA9}"/>
          </ac:picMkLst>
        </pc:picChg>
        <pc:picChg chg="del">
          <ac:chgData name="Stacy DeCourcey" userId="845ecd9a-0781-4ee5-90c8-a79e982716e9" providerId="ADAL" clId="{4DAB7634-19EA-4F49-AFFF-6C9799817EDF}" dt="2024-10-07T20:03:03.320" v="112" actId="478"/>
          <ac:picMkLst>
            <pc:docMk/>
            <pc:sldMk cId="1335588591" sldId="268"/>
            <ac:picMk id="11" creationId="{21E2D2F5-3C69-5E6D-A5E0-3D3ABF932BF7}"/>
          </ac:picMkLst>
        </pc:picChg>
        <pc:picChg chg="del">
          <ac:chgData name="Stacy DeCourcey" userId="845ecd9a-0781-4ee5-90c8-a79e982716e9" providerId="ADAL" clId="{4DAB7634-19EA-4F49-AFFF-6C9799817EDF}" dt="2024-10-07T20:03:03.320" v="112" actId="478"/>
          <ac:picMkLst>
            <pc:docMk/>
            <pc:sldMk cId="1335588591" sldId="268"/>
            <ac:picMk id="12" creationId="{745C2780-7B10-A385-DECF-488227B58C76}"/>
          </ac:picMkLst>
        </pc:picChg>
      </pc:sldChg>
      <pc:sldChg chg="addSp delSp modSp add mod delAnim">
        <pc:chgData name="Stacy DeCourcey" userId="845ecd9a-0781-4ee5-90c8-a79e982716e9" providerId="ADAL" clId="{4DAB7634-19EA-4F49-AFFF-6C9799817EDF}" dt="2024-10-07T20:05:55.629" v="156"/>
        <pc:sldMkLst>
          <pc:docMk/>
          <pc:sldMk cId="722128266" sldId="269"/>
        </pc:sldMkLst>
        <pc:spChg chg="mod">
          <ac:chgData name="Stacy DeCourcey" userId="845ecd9a-0781-4ee5-90c8-a79e982716e9" providerId="ADAL" clId="{4DAB7634-19EA-4F49-AFFF-6C9799817EDF}" dt="2024-10-07T20:03:31.792" v="127" actId="20577"/>
          <ac:spMkLst>
            <pc:docMk/>
            <pc:sldMk cId="722128266" sldId="269"/>
            <ac:spMk id="4" creationId="{4F0FBBAF-AE00-4346-DD0F-34AEE50FBB78}"/>
          </ac:spMkLst>
        </pc:spChg>
        <pc:spChg chg="add mod">
          <ac:chgData name="Stacy DeCourcey" userId="845ecd9a-0781-4ee5-90c8-a79e982716e9" providerId="ADAL" clId="{4DAB7634-19EA-4F49-AFFF-6C9799817EDF}" dt="2024-10-07T20:05:51.319" v="155"/>
          <ac:spMkLst>
            <pc:docMk/>
            <pc:sldMk cId="722128266" sldId="269"/>
            <ac:spMk id="5" creationId="{CF2C2FB2-8FF0-B66F-684C-C196452D0F12}"/>
          </ac:spMkLst>
        </pc:spChg>
        <pc:spChg chg="add mod">
          <ac:chgData name="Stacy DeCourcey" userId="845ecd9a-0781-4ee5-90c8-a79e982716e9" providerId="ADAL" clId="{4DAB7634-19EA-4F49-AFFF-6C9799817EDF}" dt="2024-10-07T20:05:55.629" v="156"/>
          <ac:spMkLst>
            <pc:docMk/>
            <pc:sldMk cId="722128266" sldId="269"/>
            <ac:spMk id="7" creationId="{CE648745-4F32-1CF1-1BD2-6501EAD98BA1}"/>
          </ac:spMkLst>
        </pc:spChg>
        <pc:spChg chg="del">
          <ac:chgData name="Stacy DeCourcey" userId="845ecd9a-0781-4ee5-90c8-a79e982716e9" providerId="ADAL" clId="{4DAB7634-19EA-4F49-AFFF-6C9799817EDF}" dt="2024-10-07T20:03:11.743" v="113" actId="478"/>
          <ac:spMkLst>
            <pc:docMk/>
            <pc:sldMk cId="722128266" sldId="269"/>
            <ac:spMk id="13" creationId="{5D7D7976-9675-B981-867A-BDD7301A1BA9}"/>
          </ac:spMkLst>
        </pc:spChg>
        <pc:picChg chg="add mod">
          <ac:chgData name="Stacy DeCourcey" userId="845ecd9a-0781-4ee5-90c8-a79e982716e9" providerId="ADAL" clId="{4DAB7634-19EA-4F49-AFFF-6C9799817EDF}" dt="2024-10-07T20:05:51.319" v="155"/>
          <ac:picMkLst>
            <pc:docMk/>
            <pc:sldMk cId="722128266" sldId="269"/>
            <ac:picMk id="2" creationId="{2C0142E8-8827-CAD0-3349-5E7CD0FB6E69}"/>
          </ac:picMkLst>
        </pc:picChg>
        <pc:picChg chg="add mod">
          <ac:chgData name="Stacy DeCourcey" userId="845ecd9a-0781-4ee5-90c8-a79e982716e9" providerId="ADAL" clId="{4DAB7634-19EA-4F49-AFFF-6C9799817EDF}" dt="2024-10-07T20:05:55.629" v="156"/>
          <ac:picMkLst>
            <pc:docMk/>
            <pc:sldMk cId="722128266" sldId="269"/>
            <ac:picMk id="6" creationId="{2A680853-8245-1968-F80D-948531B9A794}"/>
          </ac:picMkLst>
        </pc:picChg>
        <pc:picChg chg="del">
          <ac:chgData name="Stacy DeCourcey" userId="845ecd9a-0781-4ee5-90c8-a79e982716e9" providerId="ADAL" clId="{4DAB7634-19EA-4F49-AFFF-6C9799817EDF}" dt="2024-10-07T20:03:11.743" v="113" actId="478"/>
          <ac:picMkLst>
            <pc:docMk/>
            <pc:sldMk cId="722128266" sldId="269"/>
            <ac:picMk id="11" creationId="{21E2D2F5-3C69-5E6D-A5E0-3D3ABF932BF7}"/>
          </ac:picMkLst>
        </pc:picChg>
        <pc:picChg chg="del">
          <ac:chgData name="Stacy DeCourcey" userId="845ecd9a-0781-4ee5-90c8-a79e982716e9" providerId="ADAL" clId="{4DAB7634-19EA-4F49-AFFF-6C9799817EDF}" dt="2024-10-07T20:03:11.743" v="113" actId="478"/>
          <ac:picMkLst>
            <pc:docMk/>
            <pc:sldMk cId="722128266" sldId="269"/>
            <ac:picMk id="12" creationId="{745C2780-7B10-A385-DECF-488227B58C76}"/>
          </ac:picMkLst>
        </pc:picChg>
      </pc:sldChg>
      <pc:sldChg chg="addSp modSp add mod">
        <pc:chgData name="Stacy DeCourcey" userId="845ecd9a-0781-4ee5-90c8-a79e982716e9" providerId="ADAL" clId="{4DAB7634-19EA-4F49-AFFF-6C9799817EDF}" dt="2024-10-07T20:06:24.499" v="159"/>
        <pc:sldMkLst>
          <pc:docMk/>
          <pc:sldMk cId="73711118" sldId="270"/>
        </pc:sldMkLst>
        <pc:spChg chg="mod">
          <ac:chgData name="Stacy DeCourcey" userId="845ecd9a-0781-4ee5-90c8-a79e982716e9" providerId="ADAL" clId="{4DAB7634-19EA-4F49-AFFF-6C9799817EDF}" dt="2024-10-07T20:03:36.938" v="139" actId="20577"/>
          <ac:spMkLst>
            <pc:docMk/>
            <pc:sldMk cId="73711118" sldId="270"/>
            <ac:spMk id="4" creationId="{4F0FBBAF-AE00-4346-DD0F-34AEE50FBB78}"/>
          </ac:spMkLst>
        </pc:spChg>
        <pc:spChg chg="add mod">
          <ac:chgData name="Stacy DeCourcey" userId="845ecd9a-0781-4ee5-90c8-a79e982716e9" providerId="ADAL" clId="{4DAB7634-19EA-4F49-AFFF-6C9799817EDF}" dt="2024-10-07T20:06:24.499" v="159"/>
          <ac:spMkLst>
            <pc:docMk/>
            <pc:sldMk cId="73711118" sldId="270"/>
            <ac:spMk id="7" creationId="{1A28A6BE-2AE1-F7B9-D722-32155BB23756}"/>
          </ac:spMkLst>
        </pc:spChg>
        <pc:spChg chg="add mod">
          <ac:chgData name="Stacy DeCourcey" userId="845ecd9a-0781-4ee5-90c8-a79e982716e9" providerId="ADAL" clId="{4DAB7634-19EA-4F49-AFFF-6C9799817EDF}" dt="2024-10-07T20:06:24.499" v="159"/>
          <ac:spMkLst>
            <pc:docMk/>
            <pc:sldMk cId="73711118" sldId="270"/>
            <ac:spMk id="8" creationId="{7FA1D9A8-6617-C915-1225-C6894BF94D2B}"/>
          </ac:spMkLst>
        </pc:spChg>
        <pc:spChg chg="add mod">
          <ac:chgData name="Stacy DeCourcey" userId="845ecd9a-0781-4ee5-90c8-a79e982716e9" providerId="ADAL" clId="{4DAB7634-19EA-4F49-AFFF-6C9799817EDF}" dt="2024-10-07T20:06:24.499" v="159"/>
          <ac:spMkLst>
            <pc:docMk/>
            <pc:sldMk cId="73711118" sldId="270"/>
            <ac:spMk id="13" creationId="{929BD0F9-F1F1-D7A7-05B2-BF323B0B1F99}"/>
          </ac:spMkLst>
        </pc:spChg>
        <pc:spChg chg="add mod">
          <ac:chgData name="Stacy DeCourcey" userId="845ecd9a-0781-4ee5-90c8-a79e982716e9" providerId="ADAL" clId="{4DAB7634-19EA-4F49-AFFF-6C9799817EDF}" dt="2024-10-07T20:06:24.499" v="159"/>
          <ac:spMkLst>
            <pc:docMk/>
            <pc:sldMk cId="73711118" sldId="270"/>
            <ac:spMk id="18" creationId="{65FFC16E-2240-517C-E873-465CB0B7D093}"/>
          </ac:spMkLst>
        </pc:spChg>
        <pc:spChg chg="add mod">
          <ac:chgData name="Stacy DeCourcey" userId="845ecd9a-0781-4ee5-90c8-a79e982716e9" providerId="ADAL" clId="{4DAB7634-19EA-4F49-AFFF-6C9799817EDF}" dt="2024-10-07T20:06:24.499" v="159"/>
          <ac:spMkLst>
            <pc:docMk/>
            <pc:sldMk cId="73711118" sldId="270"/>
            <ac:spMk id="24" creationId="{6AF1E769-C2A2-3DE5-3554-053A1C315B2B}"/>
          </ac:spMkLst>
        </pc:spChg>
        <pc:spChg chg="add mod">
          <ac:chgData name="Stacy DeCourcey" userId="845ecd9a-0781-4ee5-90c8-a79e982716e9" providerId="ADAL" clId="{4DAB7634-19EA-4F49-AFFF-6C9799817EDF}" dt="2024-10-07T20:06:24.499" v="159"/>
          <ac:spMkLst>
            <pc:docMk/>
            <pc:sldMk cId="73711118" sldId="270"/>
            <ac:spMk id="27" creationId="{B4AD2C57-EC30-480F-C2D3-CEB444E092FD}"/>
          </ac:spMkLst>
        </pc:spChg>
        <pc:spChg chg="add mod">
          <ac:chgData name="Stacy DeCourcey" userId="845ecd9a-0781-4ee5-90c8-a79e982716e9" providerId="ADAL" clId="{4DAB7634-19EA-4F49-AFFF-6C9799817EDF}" dt="2024-10-07T20:06:24.499" v="159"/>
          <ac:spMkLst>
            <pc:docMk/>
            <pc:sldMk cId="73711118" sldId="270"/>
            <ac:spMk id="28" creationId="{B19EECD6-BD37-F3E0-18A7-4425B1E1FD8E}"/>
          </ac:spMkLst>
        </pc:spChg>
        <pc:grpChg chg="add mod">
          <ac:chgData name="Stacy DeCourcey" userId="845ecd9a-0781-4ee5-90c8-a79e982716e9" providerId="ADAL" clId="{4DAB7634-19EA-4F49-AFFF-6C9799817EDF}" dt="2024-10-07T20:06:24.499" v="159"/>
          <ac:grpSpMkLst>
            <pc:docMk/>
            <pc:sldMk cId="73711118" sldId="270"/>
            <ac:grpSpMk id="19" creationId="{87618A4C-0E95-5E6E-93EF-A702C95FBA2B}"/>
          </ac:grpSpMkLst>
        </pc:grpChg>
        <pc:picChg chg="add mod">
          <ac:chgData name="Stacy DeCourcey" userId="845ecd9a-0781-4ee5-90c8-a79e982716e9" providerId="ADAL" clId="{4DAB7634-19EA-4F49-AFFF-6C9799817EDF}" dt="2024-10-07T20:06:24.499" v="159"/>
          <ac:picMkLst>
            <pc:docMk/>
            <pc:sldMk cId="73711118" sldId="270"/>
            <ac:picMk id="2" creationId="{AB379129-D2A2-A22E-91D8-7A6E195A9424}"/>
          </ac:picMkLst>
        </pc:picChg>
        <pc:inkChg chg="add mod">
          <ac:chgData name="Stacy DeCourcey" userId="845ecd9a-0781-4ee5-90c8-a79e982716e9" providerId="ADAL" clId="{4DAB7634-19EA-4F49-AFFF-6C9799817EDF}" dt="2024-10-07T20:06:24.499" v="159"/>
          <ac:inkMkLst>
            <pc:docMk/>
            <pc:sldMk cId="73711118" sldId="270"/>
            <ac:inkMk id="5" creationId="{413B8878-6B39-7AC2-EB95-E2690FDC53B6}"/>
          </ac:inkMkLst>
        </pc:inkChg>
        <pc:inkChg chg="add mod">
          <ac:chgData name="Stacy DeCourcey" userId="845ecd9a-0781-4ee5-90c8-a79e982716e9" providerId="ADAL" clId="{4DAB7634-19EA-4F49-AFFF-6C9799817EDF}" dt="2024-10-07T20:06:24.499" v="159"/>
          <ac:inkMkLst>
            <pc:docMk/>
            <pc:sldMk cId="73711118" sldId="270"/>
            <ac:inkMk id="6" creationId="{6C368B6A-B043-D8A3-785B-E55C9051DB2D}"/>
          </ac:inkMkLst>
        </pc:inkChg>
        <pc:inkChg chg="add mod">
          <ac:chgData name="Stacy DeCourcey" userId="845ecd9a-0781-4ee5-90c8-a79e982716e9" providerId="ADAL" clId="{4DAB7634-19EA-4F49-AFFF-6C9799817EDF}" dt="2024-10-07T20:06:24.499" v="159"/>
          <ac:inkMkLst>
            <pc:docMk/>
            <pc:sldMk cId="73711118" sldId="270"/>
            <ac:inkMk id="9" creationId="{9650CB4F-0880-39C4-16E5-C81C4D999CE1}"/>
          </ac:inkMkLst>
        </pc:inkChg>
        <pc:inkChg chg="add mod">
          <ac:chgData name="Stacy DeCourcey" userId="845ecd9a-0781-4ee5-90c8-a79e982716e9" providerId="ADAL" clId="{4DAB7634-19EA-4F49-AFFF-6C9799817EDF}" dt="2024-10-07T20:06:24.499" v="159"/>
          <ac:inkMkLst>
            <pc:docMk/>
            <pc:sldMk cId="73711118" sldId="270"/>
            <ac:inkMk id="10" creationId="{7089054C-E5E7-8C19-2176-8FE63DF3ECBC}"/>
          </ac:inkMkLst>
        </pc:inkChg>
        <pc:inkChg chg="add mod">
          <ac:chgData name="Stacy DeCourcey" userId="845ecd9a-0781-4ee5-90c8-a79e982716e9" providerId="ADAL" clId="{4DAB7634-19EA-4F49-AFFF-6C9799817EDF}" dt="2024-10-07T20:06:24.499" v="159"/>
          <ac:inkMkLst>
            <pc:docMk/>
            <pc:sldMk cId="73711118" sldId="270"/>
            <ac:inkMk id="11" creationId="{324B40E3-BEC6-587D-6D5C-47A8AAD4A854}"/>
          </ac:inkMkLst>
        </pc:inkChg>
        <pc:inkChg chg="add mod">
          <ac:chgData name="Stacy DeCourcey" userId="845ecd9a-0781-4ee5-90c8-a79e982716e9" providerId="ADAL" clId="{4DAB7634-19EA-4F49-AFFF-6C9799817EDF}" dt="2024-10-07T20:06:24.499" v="159"/>
          <ac:inkMkLst>
            <pc:docMk/>
            <pc:sldMk cId="73711118" sldId="270"/>
            <ac:inkMk id="12" creationId="{48AB5431-00B4-A16B-D7F3-A842B4DBC931}"/>
          </ac:inkMkLst>
        </pc:inkChg>
        <pc:inkChg chg="add mod">
          <ac:chgData name="Stacy DeCourcey" userId="845ecd9a-0781-4ee5-90c8-a79e982716e9" providerId="ADAL" clId="{4DAB7634-19EA-4F49-AFFF-6C9799817EDF}" dt="2024-10-07T20:06:24.499" v="159"/>
          <ac:inkMkLst>
            <pc:docMk/>
            <pc:sldMk cId="73711118" sldId="270"/>
            <ac:inkMk id="14" creationId="{544F717B-0577-5C40-E0F2-3A1CB896833C}"/>
          </ac:inkMkLst>
        </pc:inkChg>
        <pc:inkChg chg="add mod">
          <ac:chgData name="Stacy DeCourcey" userId="845ecd9a-0781-4ee5-90c8-a79e982716e9" providerId="ADAL" clId="{4DAB7634-19EA-4F49-AFFF-6C9799817EDF}" dt="2024-10-07T20:06:24.499" v="159"/>
          <ac:inkMkLst>
            <pc:docMk/>
            <pc:sldMk cId="73711118" sldId="270"/>
            <ac:inkMk id="15" creationId="{52D8E73E-AE58-30BA-2AB0-4FE3FC5CB991}"/>
          </ac:inkMkLst>
        </pc:inkChg>
        <pc:inkChg chg="add mod">
          <ac:chgData name="Stacy DeCourcey" userId="845ecd9a-0781-4ee5-90c8-a79e982716e9" providerId="ADAL" clId="{4DAB7634-19EA-4F49-AFFF-6C9799817EDF}" dt="2024-10-07T20:06:24.499" v="159"/>
          <ac:inkMkLst>
            <pc:docMk/>
            <pc:sldMk cId="73711118" sldId="270"/>
            <ac:inkMk id="16" creationId="{443A38E3-3FD1-8357-F9A5-1C3C485CF450}"/>
          </ac:inkMkLst>
        </pc:inkChg>
        <pc:inkChg chg="add mod">
          <ac:chgData name="Stacy DeCourcey" userId="845ecd9a-0781-4ee5-90c8-a79e982716e9" providerId="ADAL" clId="{4DAB7634-19EA-4F49-AFFF-6C9799817EDF}" dt="2024-10-07T20:06:24.499" v="159"/>
          <ac:inkMkLst>
            <pc:docMk/>
            <pc:sldMk cId="73711118" sldId="270"/>
            <ac:inkMk id="17" creationId="{C7B4633B-D0DA-1E72-F1F4-60EE4F284F79}"/>
          </ac:inkMkLst>
        </pc:inkChg>
        <pc:inkChg chg="mod">
          <ac:chgData name="Stacy DeCourcey" userId="845ecd9a-0781-4ee5-90c8-a79e982716e9" providerId="ADAL" clId="{4DAB7634-19EA-4F49-AFFF-6C9799817EDF}" dt="2024-10-07T20:06:24.499" v="159"/>
          <ac:inkMkLst>
            <pc:docMk/>
            <pc:sldMk cId="73711118" sldId="270"/>
            <ac:inkMk id="20" creationId="{AB56FDD0-E83B-D6BB-4FBF-530102867501}"/>
          </ac:inkMkLst>
        </pc:inkChg>
        <pc:inkChg chg="mod">
          <ac:chgData name="Stacy DeCourcey" userId="845ecd9a-0781-4ee5-90c8-a79e982716e9" providerId="ADAL" clId="{4DAB7634-19EA-4F49-AFFF-6C9799817EDF}" dt="2024-10-07T20:06:24.499" v="159"/>
          <ac:inkMkLst>
            <pc:docMk/>
            <pc:sldMk cId="73711118" sldId="270"/>
            <ac:inkMk id="21" creationId="{A42753F6-3CAC-F78D-669B-A2C4BCE8FDB9}"/>
          </ac:inkMkLst>
        </pc:inkChg>
        <pc:inkChg chg="mod">
          <ac:chgData name="Stacy DeCourcey" userId="845ecd9a-0781-4ee5-90c8-a79e982716e9" providerId="ADAL" clId="{4DAB7634-19EA-4F49-AFFF-6C9799817EDF}" dt="2024-10-07T20:06:24.499" v="159"/>
          <ac:inkMkLst>
            <pc:docMk/>
            <pc:sldMk cId="73711118" sldId="270"/>
            <ac:inkMk id="22" creationId="{16ED60C4-209B-A315-5907-F7EE4379E91C}"/>
          </ac:inkMkLst>
        </pc:inkChg>
        <pc:inkChg chg="mod">
          <ac:chgData name="Stacy DeCourcey" userId="845ecd9a-0781-4ee5-90c8-a79e982716e9" providerId="ADAL" clId="{4DAB7634-19EA-4F49-AFFF-6C9799817EDF}" dt="2024-10-07T20:06:24.499" v="159"/>
          <ac:inkMkLst>
            <pc:docMk/>
            <pc:sldMk cId="73711118" sldId="270"/>
            <ac:inkMk id="23" creationId="{CC0AD48F-14D2-82AE-B392-3310C54559EA}"/>
          </ac:inkMkLst>
        </pc:inkChg>
        <pc:inkChg chg="add mod">
          <ac:chgData name="Stacy DeCourcey" userId="845ecd9a-0781-4ee5-90c8-a79e982716e9" providerId="ADAL" clId="{4DAB7634-19EA-4F49-AFFF-6C9799817EDF}" dt="2024-10-07T20:06:24.499" v="159"/>
          <ac:inkMkLst>
            <pc:docMk/>
            <pc:sldMk cId="73711118" sldId="270"/>
            <ac:inkMk id="25" creationId="{50704564-83F8-022A-1799-46E5E0669FD5}"/>
          </ac:inkMkLst>
        </pc:inkChg>
        <pc:inkChg chg="add mod">
          <ac:chgData name="Stacy DeCourcey" userId="845ecd9a-0781-4ee5-90c8-a79e982716e9" providerId="ADAL" clId="{4DAB7634-19EA-4F49-AFFF-6C9799817EDF}" dt="2024-10-07T20:06:24.499" v="159"/>
          <ac:inkMkLst>
            <pc:docMk/>
            <pc:sldMk cId="73711118" sldId="270"/>
            <ac:inkMk id="26" creationId="{C91ABA34-7C6D-31EF-55AD-7660FA1627BB}"/>
          </ac:inkMkLst>
        </pc:inkChg>
      </pc:sldChg>
      <pc:sldChg chg="add del">
        <pc:chgData name="Stacy DeCourcey" userId="845ecd9a-0781-4ee5-90c8-a79e982716e9" providerId="ADAL" clId="{4DAB7634-19EA-4F49-AFFF-6C9799817EDF}" dt="2024-10-07T20:04:33.928" v="140" actId="2696"/>
        <pc:sldMkLst>
          <pc:docMk/>
          <pc:sldMk cId="2267942788" sldId="271"/>
        </pc:sldMkLst>
      </pc:sldChg>
      <pc:sldChg chg="addSp modSp add">
        <pc:chgData name="Stacy DeCourcey" userId="845ecd9a-0781-4ee5-90c8-a79e982716e9" providerId="ADAL" clId="{4DAB7634-19EA-4F49-AFFF-6C9799817EDF}" dt="2024-10-07T20:06:36.002" v="160"/>
        <pc:sldMkLst>
          <pc:docMk/>
          <pc:sldMk cId="2400178390" sldId="271"/>
        </pc:sldMkLst>
        <pc:spChg chg="add mod">
          <ac:chgData name="Stacy DeCourcey" userId="845ecd9a-0781-4ee5-90c8-a79e982716e9" providerId="ADAL" clId="{4DAB7634-19EA-4F49-AFFF-6C9799817EDF}" dt="2024-10-07T20:06:36.002" v="160"/>
          <ac:spMkLst>
            <pc:docMk/>
            <pc:sldMk cId="2400178390" sldId="271"/>
            <ac:spMk id="2" creationId="{9C14C5E7-97FA-44B7-9E2B-8A3028C8580A}"/>
          </ac:spMkLst>
        </pc:spChg>
        <pc:picChg chg="add mod">
          <ac:chgData name="Stacy DeCourcey" userId="845ecd9a-0781-4ee5-90c8-a79e982716e9" providerId="ADAL" clId="{4DAB7634-19EA-4F49-AFFF-6C9799817EDF}" dt="2024-10-07T20:06:36.002" v="160"/>
          <ac:picMkLst>
            <pc:docMk/>
            <pc:sldMk cId="2400178390" sldId="271"/>
            <ac:picMk id="5" creationId="{56F377AA-CBD0-F078-704C-FC034AEC46FB}"/>
          </ac:picMkLst>
        </pc:picChg>
      </pc:sldChg>
      <pc:sldChg chg="addSp modSp add">
        <pc:chgData name="Stacy DeCourcey" userId="845ecd9a-0781-4ee5-90c8-a79e982716e9" providerId="ADAL" clId="{4DAB7634-19EA-4F49-AFFF-6C9799817EDF}" dt="2024-10-07T20:06:51.269" v="162"/>
        <pc:sldMkLst>
          <pc:docMk/>
          <pc:sldMk cId="2374254017" sldId="272"/>
        </pc:sldMkLst>
        <pc:spChg chg="add mod">
          <ac:chgData name="Stacy DeCourcey" userId="845ecd9a-0781-4ee5-90c8-a79e982716e9" providerId="ADAL" clId="{4DAB7634-19EA-4F49-AFFF-6C9799817EDF}" dt="2024-10-07T20:06:47.036" v="161"/>
          <ac:spMkLst>
            <pc:docMk/>
            <pc:sldMk cId="2374254017" sldId="272"/>
            <ac:spMk id="2" creationId="{55CFFAB0-7828-D58D-DD40-8EC20BA6AA1E}"/>
          </ac:spMkLst>
        </pc:spChg>
        <pc:spChg chg="add mod">
          <ac:chgData name="Stacy DeCourcey" userId="845ecd9a-0781-4ee5-90c8-a79e982716e9" providerId="ADAL" clId="{4DAB7634-19EA-4F49-AFFF-6C9799817EDF}" dt="2024-10-07T20:06:47.036" v="161"/>
          <ac:spMkLst>
            <pc:docMk/>
            <pc:sldMk cId="2374254017" sldId="272"/>
            <ac:spMk id="5" creationId="{6CD96870-DB63-F315-E735-0536053C05B0}"/>
          </ac:spMkLst>
        </pc:spChg>
        <pc:spChg chg="add mod">
          <ac:chgData name="Stacy DeCourcey" userId="845ecd9a-0781-4ee5-90c8-a79e982716e9" providerId="ADAL" clId="{4DAB7634-19EA-4F49-AFFF-6C9799817EDF}" dt="2024-10-07T20:06:47.036" v="161"/>
          <ac:spMkLst>
            <pc:docMk/>
            <pc:sldMk cId="2374254017" sldId="272"/>
            <ac:spMk id="8" creationId="{B9C4D8C0-720D-3474-104A-8394BAA8506D}"/>
          </ac:spMkLst>
        </pc:spChg>
        <pc:spChg chg="add mod">
          <ac:chgData name="Stacy DeCourcey" userId="845ecd9a-0781-4ee5-90c8-a79e982716e9" providerId="ADAL" clId="{4DAB7634-19EA-4F49-AFFF-6C9799817EDF}" dt="2024-10-07T20:06:47.036" v="161"/>
          <ac:spMkLst>
            <pc:docMk/>
            <pc:sldMk cId="2374254017" sldId="272"/>
            <ac:spMk id="9" creationId="{7C2D6DAF-99D4-15AB-E6A4-93EBD3417728}"/>
          </ac:spMkLst>
        </pc:spChg>
        <pc:spChg chg="add mod">
          <ac:chgData name="Stacy DeCourcey" userId="845ecd9a-0781-4ee5-90c8-a79e982716e9" providerId="ADAL" clId="{4DAB7634-19EA-4F49-AFFF-6C9799817EDF}" dt="2024-10-07T20:06:47.036" v="161"/>
          <ac:spMkLst>
            <pc:docMk/>
            <pc:sldMk cId="2374254017" sldId="272"/>
            <ac:spMk id="10" creationId="{AD0FC5C4-F126-B37B-EE38-B375DDFB729D}"/>
          </ac:spMkLst>
        </pc:spChg>
        <pc:spChg chg="add mod">
          <ac:chgData name="Stacy DeCourcey" userId="845ecd9a-0781-4ee5-90c8-a79e982716e9" providerId="ADAL" clId="{4DAB7634-19EA-4F49-AFFF-6C9799817EDF}" dt="2024-10-07T20:06:47.036" v="161"/>
          <ac:spMkLst>
            <pc:docMk/>
            <pc:sldMk cId="2374254017" sldId="272"/>
            <ac:spMk id="14" creationId="{EDF4AB74-4450-0843-170D-4F82077D715C}"/>
          </ac:spMkLst>
        </pc:spChg>
        <pc:spChg chg="add mod">
          <ac:chgData name="Stacy DeCourcey" userId="845ecd9a-0781-4ee5-90c8-a79e982716e9" providerId="ADAL" clId="{4DAB7634-19EA-4F49-AFFF-6C9799817EDF}" dt="2024-10-07T20:06:47.036" v="161"/>
          <ac:spMkLst>
            <pc:docMk/>
            <pc:sldMk cId="2374254017" sldId="272"/>
            <ac:spMk id="16" creationId="{1EDC4E19-1DBE-9F33-E043-E25E8CC8BBC0}"/>
          </ac:spMkLst>
        </pc:spChg>
        <pc:spChg chg="add mod">
          <ac:chgData name="Stacy DeCourcey" userId="845ecd9a-0781-4ee5-90c8-a79e982716e9" providerId="ADAL" clId="{4DAB7634-19EA-4F49-AFFF-6C9799817EDF}" dt="2024-10-07T20:06:47.036" v="161"/>
          <ac:spMkLst>
            <pc:docMk/>
            <pc:sldMk cId="2374254017" sldId="272"/>
            <ac:spMk id="18" creationId="{58E1D6A8-276D-B3C4-AD2C-00127A8A4CB1}"/>
          </ac:spMkLst>
        </pc:spChg>
        <pc:spChg chg="add mod">
          <ac:chgData name="Stacy DeCourcey" userId="845ecd9a-0781-4ee5-90c8-a79e982716e9" providerId="ADAL" clId="{4DAB7634-19EA-4F49-AFFF-6C9799817EDF}" dt="2024-10-07T20:06:47.036" v="161"/>
          <ac:spMkLst>
            <pc:docMk/>
            <pc:sldMk cId="2374254017" sldId="272"/>
            <ac:spMk id="20" creationId="{A8CE9203-05D5-E9C8-7E67-71469335A612}"/>
          </ac:spMkLst>
        </pc:spChg>
        <pc:spChg chg="add mod">
          <ac:chgData name="Stacy DeCourcey" userId="845ecd9a-0781-4ee5-90c8-a79e982716e9" providerId="ADAL" clId="{4DAB7634-19EA-4F49-AFFF-6C9799817EDF}" dt="2024-10-07T20:06:47.036" v="161"/>
          <ac:spMkLst>
            <pc:docMk/>
            <pc:sldMk cId="2374254017" sldId="272"/>
            <ac:spMk id="23" creationId="{BEE3A0B6-13C5-EF48-6E2C-B067B575D1A2}"/>
          </ac:spMkLst>
        </pc:spChg>
        <pc:spChg chg="add mod">
          <ac:chgData name="Stacy DeCourcey" userId="845ecd9a-0781-4ee5-90c8-a79e982716e9" providerId="ADAL" clId="{4DAB7634-19EA-4F49-AFFF-6C9799817EDF}" dt="2024-10-07T20:06:47.036" v="161"/>
          <ac:spMkLst>
            <pc:docMk/>
            <pc:sldMk cId="2374254017" sldId="272"/>
            <ac:spMk id="24" creationId="{E805C468-5AE2-8C5F-F93A-724AAB856EB3}"/>
          </ac:spMkLst>
        </pc:spChg>
        <pc:spChg chg="add mod">
          <ac:chgData name="Stacy DeCourcey" userId="845ecd9a-0781-4ee5-90c8-a79e982716e9" providerId="ADAL" clId="{4DAB7634-19EA-4F49-AFFF-6C9799817EDF}" dt="2024-10-07T20:06:47.036" v="161"/>
          <ac:spMkLst>
            <pc:docMk/>
            <pc:sldMk cId="2374254017" sldId="272"/>
            <ac:spMk id="26" creationId="{81166C42-8099-63C2-0B3D-481B98252405}"/>
          </ac:spMkLst>
        </pc:spChg>
        <pc:spChg chg="add mod">
          <ac:chgData name="Stacy DeCourcey" userId="845ecd9a-0781-4ee5-90c8-a79e982716e9" providerId="ADAL" clId="{4DAB7634-19EA-4F49-AFFF-6C9799817EDF}" dt="2024-10-07T20:06:47.036" v="161"/>
          <ac:spMkLst>
            <pc:docMk/>
            <pc:sldMk cId="2374254017" sldId="272"/>
            <ac:spMk id="28" creationId="{36D49077-0516-D0B1-ADAF-95CD486DDFE7}"/>
          </ac:spMkLst>
        </pc:spChg>
        <pc:spChg chg="add mod">
          <ac:chgData name="Stacy DeCourcey" userId="845ecd9a-0781-4ee5-90c8-a79e982716e9" providerId="ADAL" clId="{4DAB7634-19EA-4F49-AFFF-6C9799817EDF}" dt="2024-10-07T20:06:51.269" v="162"/>
          <ac:spMkLst>
            <pc:docMk/>
            <pc:sldMk cId="2374254017" sldId="272"/>
            <ac:spMk id="30" creationId="{947C1FA6-EC19-4FC8-2CE0-57F631B8C83F}"/>
          </ac:spMkLst>
        </pc:spChg>
        <pc:spChg chg="add mod">
          <ac:chgData name="Stacy DeCourcey" userId="845ecd9a-0781-4ee5-90c8-a79e982716e9" providerId="ADAL" clId="{4DAB7634-19EA-4F49-AFFF-6C9799817EDF}" dt="2024-10-07T20:06:51.269" v="162"/>
          <ac:spMkLst>
            <pc:docMk/>
            <pc:sldMk cId="2374254017" sldId="272"/>
            <ac:spMk id="31" creationId="{99DB0097-3A9A-A8DF-BDE5-40B1E9726DF1}"/>
          </ac:spMkLst>
        </pc:spChg>
        <pc:spChg chg="add mod">
          <ac:chgData name="Stacy DeCourcey" userId="845ecd9a-0781-4ee5-90c8-a79e982716e9" providerId="ADAL" clId="{4DAB7634-19EA-4F49-AFFF-6C9799817EDF}" dt="2024-10-07T20:06:51.269" v="162"/>
          <ac:spMkLst>
            <pc:docMk/>
            <pc:sldMk cId="2374254017" sldId="272"/>
            <ac:spMk id="34" creationId="{18932C6A-8332-AC19-665B-6EEA4EE40495}"/>
          </ac:spMkLst>
        </pc:spChg>
        <pc:spChg chg="add mod">
          <ac:chgData name="Stacy DeCourcey" userId="845ecd9a-0781-4ee5-90c8-a79e982716e9" providerId="ADAL" clId="{4DAB7634-19EA-4F49-AFFF-6C9799817EDF}" dt="2024-10-07T20:06:51.269" v="162"/>
          <ac:spMkLst>
            <pc:docMk/>
            <pc:sldMk cId="2374254017" sldId="272"/>
            <ac:spMk id="35" creationId="{BAF484AE-DDB4-901A-C0B2-E69C09C22CEB}"/>
          </ac:spMkLst>
        </pc:spChg>
        <pc:spChg chg="add mod">
          <ac:chgData name="Stacy DeCourcey" userId="845ecd9a-0781-4ee5-90c8-a79e982716e9" providerId="ADAL" clId="{4DAB7634-19EA-4F49-AFFF-6C9799817EDF}" dt="2024-10-07T20:06:51.269" v="162"/>
          <ac:spMkLst>
            <pc:docMk/>
            <pc:sldMk cId="2374254017" sldId="272"/>
            <ac:spMk id="36" creationId="{1E6C15DF-2F82-817A-AA6C-6CFA7E85A77A}"/>
          </ac:spMkLst>
        </pc:spChg>
        <pc:spChg chg="add mod">
          <ac:chgData name="Stacy DeCourcey" userId="845ecd9a-0781-4ee5-90c8-a79e982716e9" providerId="ADAL" clId="{4DAB7634-19EA-4F49-AFFF-6C9799817EDF}" dt="2024-10-07T20:06:51.269" v="162"/>
          <ac:spMkLst>
            <pc:docMk/>
            <pc:sldMk cId="2374254017" sldId="272"/>
            <ac:spMk id="40" creationId="{ADB83C12-369F-2754-3C5F-2889FAC258D2}"/>
          </ac:spMkLst>
        </pc:spChg>
        <pc:spChg chg="add mod">
          <ac:chgData name="Stacy DeCourcey" userId="845ecd9a-0781-4ee5-90c8-a79e982716e9" providerId="ADAL" clId="{4DAB7634-19EA-4F49-AFFF-6C9799817EDF}" dt="2024-10-07T20:06:51.269" v="162"/>
          <ac:spMkLst>
            <pc:docMk/>
            <pc:sldMk cId="2374254017" sldId="272"/>
            <ac:spMk id="42" creationId="{73DD8810-0DEF-C50C-B96D-0EC0D63F7277}"/>
          </ac:spMkLst>
        </pc:spChg>
        <pc:spChg chg="add mod">
          <ac:chgData name="Stacy DeCourcey" userId="845ecd9a-0781-4ee5-90c8-a79e982716e9" providerId="ADAL" clId="{4DAB7634-19EA-4F49-AFFF-6C9799817EDF}" dt="2024-10-07T20:06:51.269" v="162"/>
          <ac:spMkLst>
            <pc:docMk/>
            <pc:sldMk cId="2374254017" sldId="272"/>
            <ac:spMk id="44" creationId="{46BE1729-F42E-3FA4-B478-247E8BEC1D55}"/>
          </ac:spMkLst>
        </pc:spChg>
        <pc:spChg chg="add mod">
          <ac:chgData name="Stacy DeCourcey" userId="845ecd9a-0781-4ee5-90c8-a79e982716e9" providerId="ADAL" clId="{4DAB7634-19EA-4F49-AFFF-6C9799817EDF}" dt="2024-10-07T20:06:51.269" v="162"/>
          <ac:spMkLst>
            <pc:docMk/>
            <pc:sldMk cId="2374254017" sldId="272"/>
            <ac:spMk id="46" creationId="{CB869345-6BAA-7991-8788-71D4C101DBD3}"/>
          </ac:spMkLst>
        </pc:spChg>
        <pc:spChg chg="add mod">
          <ac:chgData name="Stacy DeCourcey" userId="845ecd9a-0781-4ee5-90c8-a79e982716e9" providerId="ADAL" clId="{4DAB7634-19EA-4F49-AFFF-6C9799817EDF}" dt="2024-10-07T20:06:51.269" v="162"/>
          <ac:spMkLst>
            <pc:docMk/>
            <pc:sldMk cId="2374254017" sldId="272"/>
            <ac:spMk id="49" creationId="{81835E34-EE00-1A3A-6D60-9F4422749632}"/>
          </ac:spMkLst>
        </pc:spChg>
        <pc:spChg chg="add mod">
          <ac:chgData name="Stacy DeCourcey" userId="845ecd9a-0781-4ee5-90c8-a79e982716e9" providerId="ADAL" clId="{4DAB7634-19EA-4F49-AFFF-6C9799817EDF}" dt="2024-10-07T20:06:51.269" v="162"/>
          <ac:spMkLst>
            <pc:docMk/>
            <pc:sldMk cId="2374254017" sldId="272"/>
            <ac:spMk id="50" creationId="{DE396B82-38A8-546B-06DF-99AFC1060288}"/>
          </ac:spMkLst>
        </pc:spChg>
        <pc:spChg chg="add mod">
          <ac:chgData name="Stacy DeCourcey" userId="845ecd9a-0781-4ee5-90c8-a79e982716e9" providerId="ADAL" clId="{4DAB7634-19EA-4F49-AFFF-6C9799817EDF}" dt="2024-10-07T20:06:51.269" v="162"/>
          <ac:spMkLst>
            <pc:docMk/>
            <pc:sldMk cId="2374254017" sldId="272"/>
            <ac:spMk id="52" creationId="{EB7484A2-39E8-8CB5-243B-ABA806840452}"/>
          </ac:spMkLst>
        </pc:spChg>
        <pc:spChg chg="add mod">
          <ac:chgData name="Stacy DeCourcey" userId="845ecd9a-0781-4ee5-90c8-a79e982716e9" providerId="ADAL" clId="{4DAB7634-19EA-4F49-AFFF-6C9799817EDF}" dt="2024-10-07T20:06:51.269" v="162"/>
          <ac:spMkLst>
            <pc:docMk/>
            <pc:sldMk cId="2374254017" sldId="272"/>
            <ac:spMk id="54" creationId="{A9E94DE4-C6CC-9FFA-1F2A-211AE0D2C73C}"/>
          </ac:spMkLst>
        </pc:spChg>
        <pc:picChg chg="add mod">
          <ac:chgData name="Stacy DeCourcey" userId="845ecd9a-0781-4ee5-90c8-a79e982716e9" providerId="ADAL" clId="{4DAB7634-19EA-4F49-AFFF-6C9799817EDF}" dt="2024-10-07T20:06:47.036" v="161"/>
          <ac:picMkLst>
            <pc:docMk/>
            <pc:sldMk cId="2374254017" sldId="272"/>
            <ac:picMk id="6" creationId="{5F68D223-3CC8-194D-F467-579B7EF2E05B}"/>
          </ac:picMkLst>
        </pc:picChg>
        <pc:picChg chg="add mod">
          <ac:chgData name="Stacy DeCourcey" userId="845ecd9a-0781-4ee5-90c8-a79e982716e9" providerId="ADAL" clId="{4DAB7634-19EA-4F49-AFFF-6C9799817EDF}" dt="2024-10-07T20:06:47.036" v="161"/>
          <ac:picMkLst>
            <pc:docMk/>
            <pc:sldMk cId="2374254017" sldId="272"/>
            <ac:picMk id="7" creationId="{DE441334-120D-3F3E-C3D4-A3017D0B9E03}"/>
          </ac:picMkLst>
        </pc:picChg>
        <pc:picChg chg="add mod">
          <ac:chgData name="Stacy DeCourcey" userId="845ecd9a-0781-4ee5-90c8-a79e982716e9" providerId="ADAL" clId="{4DAB7634-19EA-4F49-AFFF-6C9799817EDF}" dt="2024-10-07T20:06:51.269" v="162"/>
          <ac:picMkLst>
            <pc:docMk/>
            <pc:sldMk cId="2374254017" sldId="272"/>
            <ac:picMk id="32" creationId="{A4FFE9D1-96BC-2E95-20E8-52ECF292BB70}"/>
          </ac:picMkLst>
        </pc:picChg>
        <pc:picChg chg="add mod">
          <ac:chgData name="Stacy DeCourcey" userId="845ecd9a-0781-4ee5-90c8-a79e982716e9" providerId="ADAL" clId="{4DAB7634-19EA-4F49-AFFF-6C9799817EDF}" dt="2024-10-07T20:06:51.269" v="162"/>
          <ac:picMkLst>
            <pc:docMk/>
            <pc:sldMk cId="2374254017" sldId="272"/>
            <ac:picMk id="33" creationId="{8C60672E-E51A-9A52-3176-1BAD48016F83}"/>
          </ac:picMkLst>
        </pc:picChg>
        <pc:cxnChg chg="add mod">
          <ac:chgData name="Stacy DeCourcey" userId="845ecd9a-0781-4ee5-90c8-a79e982716e9" providerId="ADAL" clId="{4DAB7634-19EA-4F49-AFFF-6C9799817EDF}" dt="2024-10-07T20:06:47.036" v="161"/>
          <ac:cxnSpMkLst>
            <pc:docMk/>
            <pc:sldMk cId="2374254017" sldId="272"/>
            <ac:cxnSpMk id="11" creationId="{EA765A37-9FAD-2D9B-C138-C89957117D2A}"/>
          </ac:cxnSpMkLst>
        </pc:cxnChg>
        <pc:cxnChg chg="add mod">
          <ac:chgData name="Stacy DeCourcey" userId="845ecd9a-0781-4ee5-90c8-a79e982716e9" providerId="ADAL" clId="{4DAB7634-19EA-4F49-AFFF-6C9799817EDF}" dt="2024-10-07T20:06:47.036" v="161"/>
          <ac:cxnSpMkLst>
            <pc:docMk/>
            <pc:sldMk cId="2374254017" sldId="272"/>
            <ac:cxnSpMk id="12" creationId="{EE823C39-B092-48E3-0F5F-31DFACAA75A1}"/>
          </ac:cxnSpMkLst>
        </pc:cxnChg>
        <pc:cxnChg chg="add mod">
          <ac:chgData name="Stacy DeCourcey" userId="845ecd9a-0781-4ee5-90c8-a79e982716e9" providerId="ADAL" clId="{4DAB7634-19EA-4F49-AFFF-6C9799817EDF}" dt="2024-10-07T20:06:47.036" v="161"/>
          <ac:cxnSpMkLst>
            <pc:docMk/>
            <pc:sldMk cId="2374254017" sldId="272"/>
            <ac:cxnSpMk id="13" creationId="{95133F5F-57C6-8B33-1851-DCBEAB1EC594}"/>
          </ac:cxnSpMkLst>
        </pc:cxnChg>
        <pc:cxnChg chg="add mod">
          <ac:chgData name="Stacy DeCourcey" userId="845ecd9a-0781-4ee5-90c8-a79e982716e9" providerId="ADAL" clId="{4DAB7634-19EA-4F49-AFFF-6C9799817EDF}" dt="2024-10-07T20:06:47.036" v="161"/>
          <ac:cxnSpMkLst>
            <pc:docMk/>
            <pc:sldMk cId="2374254017" sldId="272"/>
            <ac:cxnSpMk id="15" creationId="{5F10E447-8197-CD45-88E0-F0375BC1E177}"/>
          </ac:cxnSpMkLst>
        </pc:cxnChg>
        <pc:cxnChg chg="add mod">
          <ac:chgData name="Stacy DeCourcey" userId="845ecd9a-0781-4ee5-90c8-a79e982716e9" providerId="ADAL" clId="{4DAB7634-19EA-4F49-AFFF-6C9799817EDF}" dt="2024-10-07T20:06:47.036" v="161"/>
          <ac:cxnSpMkLst>
            <pc:docMk/>
            <pc:sldMk cId="2374254017" sldId="272"/>
            <ac:cxnSpMk id="17" creationId="{BEDA1684-6937-6FB6-FB29-29FB3AE266C1}"/>
          </ac:cxnSpMkLst>
        </pc:cxnChg>
        <pc:cxnChg chg="add mod">
          <ac:chgData name="Stacy DeCourcey" userId="845ecd9a-0781-4ee5-90c8-a79e982716e9" providerId="ADAL" clId="{4DAB7634-19EA-4F49-AFFF-6C9799817EDF}" dt="2024-10-07T20:06:47.036" v="161"/>
          <ac:cxnSpMkLst>
            <pc:docMk/>
            <pc:sldMk cId="2374254017" sldId="272"/>
            <ac:cxnSpMk id="19" creationId="{C412A3B0-0ED6-D490-5076-A4CAB626F2CE}"/>
          </ac:cxnSpMkLst>
        </pc:cxnChg>
        <pc:cxnChg chg="add mod">
          <ac:chgData name="Stacy DeCourcey" userId="845ecd9a-0781-4ee5-90c8-a79e982716e9" providerId="ADAL" clId="{4DAB7634-19EA-4F49-AFFF-6C9799817EDF}" dt="2024-10-07T20:06:47.036" v="161"/>
          <ac:cxnSpMkLst>
            <pc:docMk/>
            <pc:sldMk cId="2374254017" sldId="272"/>
            <ac:cxnSpMk id="21" creationId="{C62883C9-D403-C1AA-0F21-3109A4A100C3}"/>
          </ac:cxnSpMkLst>
        </pc:cxnChg>
        <pc:cxnChg chg="add mod">
          <ac:chgData name="Stacy DeCourcey" userId="845ecd9a-0781-4ee5-90c8-a79e982716e9" providerId="ADAL" clId="{4DAB7634-19EA-4F49-AFFF-6C9799817EDF}" dt="2024-10-07T20:06:47.036" v="161"/>
          <ac:cxnSpMkLst>
            <pc:docMk/>
            <pc:sldMk cId="2374254017" sldId="272"/>
            <ac:cxnSpMk id="22" creationId="{9BCB2ECB-9E0A-B398-9237-431E3CA3F4D8}"/>
          </ac:cxnSpMkLst>
        </pc:cxnChg>
        <pc:cxnChg chg="add mod">
          <ac:chgData name="Stacy DeCourcey" userId="845ecd9a-0781-4ee5-90c8-a79e982716e9" providerId="ADAL" clId="{4DAB7634-19EA-4F49-AFFF-6C9799817EDF}" dt="2024-10-07T20:06:47.036" v="161"/>
          <ac:cxnSpMkLst>
            <pc:docMk/>
            <pc:sldMk cId="2374254017" sldId="272"/>
            <ac:cxnSpMk id="25" creationId="{FD308D63-6049-49D0-F2ED-E31FB79DC1D3}"/>
          </ac:cxnSpMkLst>
        </pc:cxnChg>
        <pc:cxnChg chg="add mod">
          <ac:chgData name="Stacy DeCourcey" userId="845ecd9a-0781-4ee5-90c8-a79e982716e9" providerId="ADAL" clId="{4DAB7634-19EA-4F49-AFFF-6C9799817EDF}" dt="2024-10-07T20:06:47.036" v="161"/>
          <ac:cxnSpMkLst>
            <pc:docMk/>
            <pc:sldMk cId="2374254017" sldId="272"/>
            <ac:cxnSpMk id="27" creationId="{C1F79B49-0D4F-8313-1AA8-472C8397F297}"/>
          </ac:cxnSpMkLst>
        </pc:cxnChg>
        <pc:cxnChg chg="add mod">
          <ac:chgData name="Stacy DeCourcey" userId="845ecd9a-0781-4ee5-90c8-a79e982716e9" providerId="ADAL" clId="{4DAB7634-19EA-4F49-AFFF-6C9799817EDF}" dt="2024-10-07T20:06:47.036" v="161"/>
          <ac:cxnSpMkLst>
            <pc:docMk/>
            <pc:sldMk cId="2374254017" sldId="272"/>
            <ac:cxnSpMk id="29" creationId="{ACFE5A62-20BA-7502-270F-71967AC539A9}"/>
          </ac:cxnSpMkLst>
        </pc:cxnChg>
        <pc:cxnChg chg="add mod">
          <ac:chgData name="Stacy DeCourcey" userId="845ecd9a-0781-4ee5-90c8-a79e982716e9" providerId="ADAL" clId="{4DAB7634-19EA-4F49-AFFF-6C9799817EDF}" dt="2024-10-07T20:06:51.269" v="162"/>
          <ac:cxnSpMkLst>
            <pc:docMk/>
            <pc:sldMk cId="2374254017" sldId="272"/>
            <ac:cxnSpMk id="37" creationId="{B0E58A4A-E92F-1178-D57D-34077DEA7B80}"/>
          </ac:cxnSpMkLst>
        </pc:cxnChg>
        <pc:cxnChg chg="add mod">
          <ac:chgData name="Stacy DeCourcey" userId="845ecd9a-0781-4ee5-90c8-a79e982716e9" providerId="ADAL" clId="{4DAB7634-19EA-4F49-AFFF-6C9799817EDF}" dt="2024-10-07T20:06:51.269" v="162"/>
          <ac:cxnSpMkLst>
            <pc:docMk/>
            <pc:sldMk cId="2374254017" sldId="272"/>
            <ac:cxnSpMk id="38" creationId="{F3763105-3B57-B4E6-5257-BF8FC7AC04E0}"/>
          </ac:cxnSpMkLst>
        </pc:cxnChg>
        <pc:cxnChg chg="add mod">
          <ac:chgData name="Stacy DeCourcey" userId="845ecd9a-0781-4ee5-90c8-a79e982716e9" providerId="ADAL" clId="{4DAB7634-19EA-4F49-AFFF-6C9799817EDF}" dt="2024-10-07T20:06:51.269" v="162"/>
          <ac:cxnSpMkLst>
            <pc:docMk/>
            <pc:sldMk cId="2374254017" sldId="272"/>
            <ac:cxnSpMk id="39" creationId="{F0A9B9D4-CC42-DE63-4325-F422C479BD1D}"/>
          </ac:cxnSpMkLst>
        </pc:cxnChg>
        <pc:cxnChg chg="add mod">
          <ac:chgData name="Stacy DeCourcey" userId="845ecd9a-0781-4ee5-90c8-a79e982716e9" providerId="ADAL" clId="{4DAB7634-19EA-4F49-AFFF-6C9799817EDF}" dt="2024-10-07T20:06:51.269" v="162"/>
          <ac:cxnSpMkLst>
            <pc:docMk/>
            <pc:sldMk cId="2374254017" sldId="272"/>
            <ac:cxnSpMk id="41" creationId="{95277F4E-C49D-17F5-CC3D-F12BD3A8FAAD}"/>
          </ac:cxnSpMkLst>
        </pc:cxnChg>
        <pc:cxnChg chg="add mod">
          <ac:chgData name="Stacy DeCourcey" userId="845ecd9a-0781-4ee5-90c8-a79e982716e9" providerId="ADAL" clId="{4DAB7634-19EA-4F49-AFFF-6C9799817EDF}" dt="2024-10-07T20:06:51.269" v="162"/>
          <ac:cxnSpMkLst>
            <pc:docMk/>
            <pc:sldMk cId="2374254017" sldId="272"/>
            <ac:cxnSpMk id="43" creationId="{5B3E3C11-42C6-2637-0FCC-6AB938A865EA}"/>
          </ac:cxnSpMkLst>
        </pc:cxnChg>
        <pc:cxnChg chg="add mod">
          <ac:chgData name="Stacy DeCourcey" userId="845ecd9a-0781-4ee5-90c8-a79e982716e9" providerId="ADAL" clId="{4DAB7634-19EA-4F49-AFFF-6C9799817EDF}" dt="2024-10-07T20:06:51.269" v="162"/>
          <ac:cxnSpMkLst>
            <pc:docMk/>
            <pc:sldMk cId="2374254017" sldId="272"/>
            <ac:cxnSpMk id="45" creationId="{8CB26487-48FF-8E7B-20F0-08E0CC39FAED}"/>
          </ac:cxnSpMkLst>
        </pc:cxnChg>
        <pc:cxnChg chg="add mod">
          <ac:chgData name="Stacy DeCourcey" userId="845ecd9a-0781-4ee5-90c8-a79e982716e9" providerId="ADAL" clId="{4DAB7634-19EA-4F49-AFFF-6C9799817EDF}" dt="2024-10-07T20:06:51.269" v="162"/>
          <ac:cxnSpMkLst>
            <pc:docMk/>
            <pc:sldMk cId="2374254017" sldId="272"/>
            <ac:cxnSpMk id="47" creationId="{9DA1728E-84AF-B8B6-951B-5CFA24504BB8}"/>
          </ac:cxnSpMkLst>
        </pc:cxnChg>
        <pc:cxnChg chg="add mod">
          <ac:chgData name="Stacy DeCourcey" userId="845ecd9a-0781-4ee5-90c8-a79e982716e9" providerId="ADAL" clId="{4DAB7634-19EA-4F49-AFFF-6C9799817EDF}" dt="2024-10-07T20:06:51.269" v="162"/>
          <ac:cxnSpMkLst>
            <pc:docMk/>
            <pc:sldMk cId="2374254017" sldId="272"/>
            <ac:cxnSpMk id="48" creationId="{69738850-D091-2D57-306C-EDFA8213BD46}"/>
          </ac:cxnSpMkLst>
        </pc:cxnChg>
        <pc:cxnChg chg="add mod">
          <ac:chgData name="Stacy DeCourcey" userId="845ecd9a-0781-4ee5-90c8-a79e982716e9" providerId="ADAL" clId="{4DAB7634-19EA-4F49-AFFF-6C9799817EDF}" dt="2024-10-07T20:06:51.269" v="162"/>
          <ac:cxnSpMkLst>
            <pc:docMk/>
            <pc:sldMk cId="2374254017" sldId="272"/>
            <ac:cxnSpMk id="51" creationId="{BC507608-CEF5-25BC-A80D-0883727132E4}"/>
          </ac:cxnSpMkLst>
        </pc:cxnChg>
        <pc:cxnChg chg="add mod">
          <ac:chgData name="Stacy DeCourcey" userId="845ecd9a-0781-4ee5-90c8-a79e982716e9" providerId="ADAL" clId="{4DAB7634-19EA-4F49-AFFF-6C9799817EDF}" dt="2024-10-07T20:06:51.269" v="162"/>
          <ac:cxnSpMkLst>
            <pc:docMk/>
            <pc:sldMk cId="2374254017" sldId="272"/>
            <ac:cxnSpMk id="53" creationId="{76C5C328-D43B-5B5B-3C95-33D732A3113D}"/>
          </ac:cxnSpMkLst>
        </pc:cxnChg>
        <pc:cxnChg chg="add mod">
          <ac:chgData name="Stacy DeCourcey" userId="845ecd9a-0781-4ee5-90c8-a79e982716e9" providerId="ADAL" clId="{4DAB7634-19EA-4F49-AFFF-6C9799817EDF}" dt="2024-10-07T20:06:51.269" v="162"/>
          <ac:cxnSpMkLst>
            <pc:docMk/>
            <pc:sldMk cId="2374254017" sldId="272"/>
            <ac:cxnSpMk id="55" creationId="{8DD65670-DC68-01DB-1BF3-AB6446881614}"/>
          </ac:cxnSpMkLst>
        </pc:cxnChg>
      </pc:sldChg>
      <pc:sldChg chg="addSp modSp add">
        <pc:chgData name="Stacy DeCourcey" userId="845ecd9a-0781-4ee5-90c8-a79e982716e9" providerId="ADAL" clId="{4DAB7634-19EA-4F49-AFFF-6C9799817EDF}" dt="2024-10-07T20:07:00.661" v="163"/>
        <pc:sldMkLst>
          <pc:docMk/>
          <pc:sldMk cId="2454503580" sldId="273"/>
        </pc:sldMkLst>
        <pc:spChg chg="add mod">
          <ac:chgData name="Stacy DeCourcey" userId="845ecd9a-0781-4ee5-90c8-a79e982716e9" providerId="ADAL" clId="{4DAB7634-19EA-4F49-AFFF-6C9799817EDF}" dt="2024-10-07T20:07:00.661" v="163"/>
          <ac:spMkLst>
            <pc:docMk/>
            <pc:sldMk cId="2454503580" sldId="273"/>
            <ac:spMk id="5" creationId="{2819AA85-9685-F95F-CE48-2B9AD0C9FFA0}"/>
          </ac:spMkLst>
        </pc:spChg>
        <pc:picChg chg="add mod">
          <ac:chgData name="Stacy DeCourcey" userId="845ecd9a-0781-4ee5-90c8-a79e982716e9" providerId="ADAL" clId="{4DAB7634-19EA-4F49-AFFF-6C9799817EDF}" dt="2024-10-07T20:07:00.661" v="163"/>
          <ac:picMkLst>
            <pc:docMk/>
            <pc:sldMk cId="2454503580" sldId="273"/>
            <ac:picMk id="2" creationId="{1B0DFBB6-032F-B611-07F1-B800766034B2}"/>
          </ac:picMkLst>
        </pc:picChg>
      </pc:sldChg>
      <pc:sldChg chg="addSp modSp add del">
        <pc:chgData name="Stacy DeCourcey" userId="845ecd9a-0781-4ee5-90c8-a79e982716e9" providerId="ADAL" clId="{4DAB7634-19EA-4F49-AFFF-6C9799817EDF}" dt="2024-10-07T20:10:56.041" v="176" actId="2696"/>
        <pc:sldMkLst>
          <pc:docMk/>
          <pc:sldMk cId="3955749594" sldId="274"/>
        </pc:sldMkLst>
        <pc:spChg chg="add mod">
          <ac:chgData name="Stacy DeCourcey" userId="845ecd9a-0781-4ee5-90c8-a79e982716e9" providerId="ADAL" clId="{4DAB7634-19EA-4F49-AFFF-6C9799817EDF}" dt="2024-10-07T20:07:12.003" v="164"/>
          <ac:spMkLst>
            <pc:docMk/>
            <pc:sldMk cId="3955749594" sldId="274"/>
            <ac:spMk id="5" creationId="{3DAB0C0F-FDA7-2FE5-5131-60EB5434889F}"/>
          </ac:spMkLst>
        </pc:spChg>
        <pc:picChg chg="add mod">
          <ac:chgData name="Stacy DeCourcey" userId="845ecd9a-0781-4ee5-90c8-a79e982716e9" providerId="ADAL" clId="{4DAB7634-19EA-4F49-AFFF-6C9799817EDF}" dt="2024-10-07T20:07:12.003" v="164"/>
          <ac:picMkLst>
            <pc:docMk/>
            <pc:sldMk cId="3955749594" sldId="274"/>
            <ac:picMk id="2" creationId="{EFF953D2-93B7-3002-6D82-B0D2AFC7F45C}"/>
          </ac:picMkLst>
        </pc:picChg>
      </pc:sldChg>
      <pc:sldChg chg="addSp modSp add">
        <pc:chgData name="Stacy DeCourcey" userId="845ecd9a-0781-4ee5-90c8-a79e982716e9" providerId="ADAL" clId="{4DAB7634-19EA-4F49-AFFF-6C9799817EDF}" dt="2024-10-07T20:07:43.249" v="166"/>
        <pc:sldMkLst>
          <pc:docMk/>
          <pc:sldMk cId="2365929795" sldId="275"/>
        </pc:sldMkLst>
        <pc:spChg chg="add mod">
          <ac:chgData name="Stacy DeCourcey" userId="845ecd9a-0781-4ee5-90c8-a79e982716e9" providerId="ADAL" clId="{4DAB7634-19EA-4F49-AFFF-6C9799817EDF}" dt="2024-10-07T20:07:31.375" v="165"/>
          <ac:spMkLst>
            <pc:docMk/>
            <pc:sldMk cId="2365929795" sldId="275"/>
            <ac:spMk id="5" creationId="{532B7498-8B66-4A7B-869C-38D6695B0077}"/>
          </ac:spMkLst>
        </pc:spChg>
        <pc:spChg chg="add mod">
          <ac:chgData name="Stacy DeCourcey" userId="845ecd9a-0781-4ee5-90c8-a79e982716e9" providerId="ADAL" clId="{4DAB7634-19EA-4F49-AFFF-6C9799817EDF}" dt="2024-10-07T20:07:31.375" v="165"/>
          <ac:spMkLst>
            <pc:docMk/>
            <pc:sldMk cId="2365929795" sldId="275"/>
            <ac:spMk id="6" creationId="{B64C7421-53F0-4372-51D1-1F6EF99303D0}"/>
          </ac:spMkLst>
        </pc:spChg>
        <pc:spChg chg="add mod">
          <ac:chgData name="Stacy DeCourcey" userId="845ecd9a-0781-4ee5-90c8-a79e982716e9" providerId="ADAL" clId="{4DAB7634-19EA-4F49-AFFF-6C9799817EDF}" dt="2024-10-07T20:07:31.375" v="165"/>
          <ac:spMkLst>
            <pc:docMk/>
            <pc:sldMk cId="2365929795" sldId="275"/>
            <ac:spMk id="8" creationId="{0BB89B83-8CBF-EA70-3275-D29450C6A62B}"/>
          </ac:spMkLst>
        </pc:spChg>
        <pc:spChg chg="add mod">
          <ac:chgData name="Stacy DeCourcey" userId="845ecd9a-0781-4ee5-90c8-a79e982716e9" providerId="ADAL" clId="{4DAB7634-19EA-4F49-AFFF-6C9799817EDF}" dt="2024-10-07T20:07:31.375" v="165"/>
          <ac:spMkLst>
            <pc:docMk/>
            <pc:sldMk cId="2365929795" sldId="275"/>
            <ac:spMk id="11" creationId="{7B9AF512-038C-0C42-5F4E-AE1FDC0570E5}"/>
          </ac:spMkLst>
        </pc:spChg>
        <pc:spChg chg="add mod">
          <ac:chgData name="Stacy DeCourcey" userId="845ecd9a-0781-4ee5-90c8-a79e982716e9" providerId="ADAL" clId="{4DAB7634-19EA-4F49-AFFF-6C9799817EDF}" dt="2024-10-07T20:07:31.375" v="165"/>
          <ac:spMkLst>
            <pc:docMk/>
            <pc:sldMk cId="2365929795" sldId="275"/>
            <ac:spMk id="12" creationId="{7FC98307-B8AE-EA91-33E7-CBA6743BE11B}"/>
          </ac:spMkLst>
        </pc:spChg>
        <pc:spChg chg="add mod">
          <ac:chgData name="Stacy DeCourcey" userId="845ecd9a-0781-4ee5-90c8-a79e982716e9" providerId="ADAL" clId="{4DAB7634-19EA-4F49-AFFF-6C9799817EDF}" dt="2024-10-07T20:07:31.375" v="165"/>
          <ac:spMkLst>
            <pc:docMk/>
            <pc:sldMk cId="2365929795" sldId="275"/>
            <ac:spMk id="14" creationId="{6D346CF3-E16E-F7ED-5C47-31CB8962EB2C}"/>
          </ac:spMkLst>
        </pc:spChg>
        <pc:spChg chg="add mod">
          <ac:chgData name="Stacy DeCourcey" userId="845ecd9a-0781-4ee5-90c8-a79e982716e9" providerId="ADAL" clId="{4DAB7634-19EA-4F49-AFFF-6C9799817EDF}" dt="2024-10-07T20:07:31.375" v="165"/>
          <ac:spMkLst>
            <pc:docMk/>
            <pc:sldMk cId="2365929795" sldId="275"/>
            <ac:spMk id="16" creationId="{2F973AD9-C311-196F-D028-276E7CB9CA32}"/>
          </ac:spMkLst>
        </pc:spChg>
        <pc:spChg chg="add mod">
          <ac:chgData name="Stacy DeCourcey" userId="845ecd9a-0781-4ee5-90c8-a79e982716e9" providerId="ADAL" clId="{4DAB7634-19EA-4F49-AFFF-6C9799817EDF}" dt="2024-10-07T20:07:31.375" v="165"/>
          <ac:spMkLst>
            <pc:docMk/>
            <pc:sldMk cId="2365929795" sldId="275"/>
            <ac:spMk id="18" creationId="{BCC3473D-80A1-A240-96B0-5411E42C5563}"/>
          </ac:spMkLst>
        </pc:spChg>
        <pc:spChg chg="add mod">
          <ac:chgData name="Stacy DeCourcey" userId="845ecd9a-0781-4ee5-90c8-a79e982716e9" providerId="ADAL" clId="{4DAB7634-19EA-4F49-AFFF-6C9799817EDF}" dt="2024-10-07T20:07:31.375" v="165"/>
          <ac:spMkLst>
            <pc:docMk/>
            <pc:sldMk cId="2365929795" sldId="275"/>
            <ac:spMk id="20" creationId="{899D49F3-6404-267F-ADE3-F0A0B3DE7EE4}"/>
          </ac:spMkLst>
        </pc:spChg>
        <pc:picChg chg="add mod">
          <ac:chgData name="Stacy DeCourcey" userId="845ecd9a-0781-4ee5-90c8-a79e982716e9" providerId="ADAL" clId="{4DAB7634-19EA-4F49-AFFF-6C9799817EDF}" dt="2024-10-07T20:07:31.375" v="165"/>
          <ac:picMkLst>
            <pc:docMk/>
            <pc:sldMk cId="2365929795" sldId="275"/>
            <ac:picMk id="2" creationId="{C65B9851-0F79-7F3A-970D-CD10867E4BCA}"/>
          </ac:picMkLst>
        </pc:picChg>
        <pc:picChg chg="add mod">
          <ac:chgData name="Stacy DeCourcey" userId="845ecd9a-0781-4ee5-90c8-a79e982716e9" providerId="ADAL" clId="{4DAB7634-19EA-4F49-AFFF-6C9799817EDF}" dt="2024-10-07T20:07:43.249" v="166"/>
          <ac:picMkLst>
            <pc:docMk/>
            <pc:sldMk cId="2365929795" sldId="275"/>
            <ac:picMk id="22" creationId="{417A19B9-2F0E-40ED-23C7-BFAEB5BD6F1E}"/>
          </ac:picMkLst>
        </pc:picChg>
        <pc:cxnChg chg="add mod">
          <ac:chgData name="Stacy DeCourcey" userId="845ecd9a-0781-4ee5-90c8-a79e982716e9" providerId="ADAL" clId="{4DAB7634-19EA-4F49-AFFF-6C9799817EDF}" dt="2024-10-07T20:07:31.375" v="165"/>
          <ac:cxnSpMkLst>
            <pc:docMk/>
            <pc:sldMk cId="2365929795" sldId="275"/>
            <ac:cxnSpMk id="7" creationId="{BA1A89BE-4F02-650A-CDDB-39612FC0CE01}"/>
          </ac:cxnSpMkLst>
        </pc:cxnChg>
        <pc:cxnChg chg="add mod">
          <ac:chgData name="Stacy DeCourcey" userId="845ecd9a-0781-4ee5-90c8-a79e982716e9" providerId="ADAL" clId="{4DAB7634-19EA-4F49-AFFF-6C9799817EDF}" dt="2024-10-07T20:07:31.375" v="165"/>
          <ac:cxnSpMkLst>
            <pc:docMk/>
            <pc:sldMk cId="2365929795" sldId="275"/>
            <ac:cxnSpMk id="9" creationId="{1DF00E6C-21A2-6E4E-8B58-CDAF61C8AA3B}"/>
          </ac:cxnSpMkLst>
        </pc:cxnChg>
        <pc:cxnChg chg="add mod">
          <ac:chgData name="Stacy DeCourcey" userId="845ecd9a-0781-4ee5-90c8-a79e982716e9" providerId="ADAL" clId="{4DAB7634-19EA-4F49-AFFF-6C9799817EDF}" dt="2024-10-07T20:07:31.375" v="165"/>
          <ac:cxnSpMkLst>
            <pc:docMk/>
            <pc:sldMk cId="2365929795" sldId="275"/>
            <ac:cxnSpMk id="10" creationId="{7012092F-D0CC-F0CE-0882-6C16C5BA550B}"/>
          </ac:cxnSpMkLst>
        </pc:cxnChg>
        <pc:cxnChg chg="add mod">
          <ac:chgData name="Stacy DeCourcey" userId="845ecd9a-0781-4ee5-90c8-a79e982716e9" providerId="ADAL" clId="{4DAB7634-19EA-4F49-AFFF-6C9799817EDF}" dt="2024-10-07T20:07:31.375" v="165"/>
          <ac:cxnSpMkLst>
            <pc:docMk/>
            <pc:sldMk cId="2365929795" sldId="275"/>
            <ac:cxnSpMk id="13" creationId="{61D5BD17-B675-75A8-D6A2-BE4E5D1AE35F}"/>
          </ac:cxnSpMkLst>
        </pc:cxnChg>
        <pc:cxnChg chg="add mod">
          <ac:chgData name="Stacy DeCourcey" userId="845ecd9a-0781-4ee5-90c8-a79e982716e9" providerId="ADAL" clId="{4DAB7634-19EA-4F49-AFFF-6C9799817EDF}" dt="2024-10-07T20:07:31.375" v="165"/>
          <ac:cxnSpMkLst>
            <pc:docMk/>
            <pc:sldMk cId="2365929795" sldId="275"/>
            <ac:cxnSpMk id="15" creationId="{8B162F39-6292-4C63-10C6-512DCC17D3D8}"/>
          </ac:cxnSpMkLst>
        </pc:cxnChg>
        <pc:cxnChg chg="add mod">
          <ac:chgData name="Stacy DeCourcey" userId="845ecd9a-0781-4ee5-90c8-a79e982716e9" providerId="ADAL" clId="{4DAB7634-19EA-4F49-AFFF-6C9799817EDF}" dt="2024-10-07T20:07:31.375" v="165"/>
          <ac:cxnSpMkLst>
            <pc:docMk/>
            <pc:sldMk cId="2365929795" sldId="275"/>
            <ac:cxnSpMk id="17" creationId="{FF2648DE-8624-FB6A-5D52-AE3BFD032BC7}"/>
          </ac:cxnSpMkLst>
        </pc:cxnChg>
        <pc:cxnChg chg="add mod">
          <ac:chgData name="Stacy DeCourcey" userId="845ecd9a-0781-4ee5-90c8-a79e982716e9" providerId="ADAL" clId="{4DAB7634-19EA-4F49-AFFF-6C9799817EDF}" dt="2024-10-07T20:07:31.375" v="165"/>
          <ac:cxnSpMkLst>
            <pc:docMk/>
            <pc:sldMk cId="2365929795" sldId="275"/>
            <ac:cxnSpMk id="19" creationId="{E75568DE-F62B-734C-BD54-9F23288ED750}"/>
          </ac:cxnSpMkLst>
        </pc:cxnChg>
        <pc:cxnChg chg="add mod">
          <ac:chgData name="Stacy DeCourcey" userId="845ecd9a-0781-4ee5-90c8-a79e982716e9" providerId="ADAL" clId="{4DAB7634-19EA-4F49-AFFF-6C9799817EDF}" dt="2024-10-07T20:07:31.375" v="165"/>
          <ac:cxnSpMkLst>
            <pc:docMk/>
            <pc:sldMk cId="2365929795" sldId="275"/>
            <ac:cxnSpMk id="21" creationId="{BDA57CC4-00E3-1A31-B511-574672545056}"/>
          </ac:cxnSpMkLst>
        </pc:cxnChg>
      </pc:sldChg>
      <pc:sldChg chg="addSp modSp add">
        <pc:chgData name="Stacy DeCourcey" userId="845ecd9a-0781-4ee5-90c8-a79e982716e9" providerId="ADAL" clId="{4DAB7634-19EA-4F49-AFFF-6C9799817EDF}" dt="2024-10-07T20:08:00.172" v="167"/>
        <pc:sldMkLst>
          <pc:docMk/>
          <pc:sldMk cId="3803921530" sldId="276"/>
        </pc:sldMkLst>
        <pc:spChg chg="add mod">
          <ac:chgData name="Stacy DeCourcey" userId="845ecd9a-0781-4ee5-90c8-a79e982716e9" providerId="ADAL" clId="{4DAB7634-19EA-4F49-AFFF-6C9799817EDF}" dt="2024-10-07T20:08:00.172" v="167"/>
          <ac:spMkLst>
            <pc:docMk/>
            <pc:sldMk cId="3803921530" sldId="276"/>
            <ac:spMk id="5" creationId="{24D5F43E-60A1-B056-A4F3-6CA3185604B8}"/>
          </ac:spMkLst>
        </pc:spChg>
        <pc:picChg chg="add mod">
          <ac:chgData name="Stacy DeCourcey" userId="845ecd9a-0781-4ee5-90c8-a79e982716e9" providerId="ADAL" clId="{4DAB7634-19EA-4F49-AFFF-6C9799817EDF}" dt="2024-10-07T20:08:00.172" v="167"/>
          <ac:picMkLst>
            <pc:docMk/>
            <pc:sldMk cId="3803921530" sldId="276"/>
            <ac:picMk id="2" creationId="{C072182D-EFE6-0BB8-512C-1C217EB107D7}"/>
          </ac:picMkLst>
        </pc:picChg>
      </pc:sldChg>
      <pc:sldChg chg="addSp delSp modSp add mod">
        <pc:chgData name="Stacy DeCourcey" userId="845ecd9a-0781-4ee5-90c8-a79e982716e9" providerId="ADAL" clId="{4DAB7634-19EA-4F49-AFFF-6C9799817EDF}" dt="2024-10-07T20:08:56.093" v="172"/>
        <pc:sldMkLst>
          <pc:docMk/>
          <pc:sldMk cId="3487057883" sldId="277"/>
        </pc:sldMkLst>
        <pc:spChg chg="add del mod">
          <ac:chgData name="Stacy DeCourcey" userId="845ecd9a-0781-4ee5-90c8-a79e982716e9" providerId="ADAL" clId="{4DAB7634-19EA-4F49-AFFF-6C9799817EDF}" dt="2024-10-07T20:08:28.106" v="169" actId="478"/>
          <ac:spMkLst>
            <pc:docMk/>
            <pc:sldMk cId="3487057883" sldId="277"/>
            <ac:spMk id="5" creationId="{DB1BCDB2-0680-D1AE-8B9A-95AE8C7AB7F3}"/>
          </ac:spMkLst>
        </pc:spChg>
        <pc:spChg chg="add mod">
          <ac:chgData name="Stacy DeCourcey" userId="845ecd9a-0781-4ee5-90c8-a79e982716e9" providerId="ADAL" clId="{4DAB7634-19EA-4F49-AFFF-6C9799817EDF}" dt="2024-10-07T20:08:24.922" v="168"/>
          <ac:spMkLst>
            <pc:docMk/>
            <pc:sldMk cId="3487057883" sldId="277"/>
            <ac:spMk id="6" creationId="{E1EA459D-7B70-BC98-C78C-A03AFAF9A9BE}"/>
          </ac:spMkLst>
        </pc:spChg>
        <pc:spChg chg="add mod">
          <ac:chgData name="Stacy DeCourcey" userId="845ecd9a-0781-4ee5-90c8-a79e982716e9" providerId="ADAL" clId="{4DAB7634-19EA-4F49-AFFF-6C9799817EDF}" dt="2024-10-07T20:08:24.922" v="168"/>
          <ac:spMkLst>
            <pc:docMk/>
            <pc:sldMk cId="3487057883" sldId="277"/>
            <ac:spMk id="9" creationId="{99308B4B-6FF2-3401-F73D-FCE72B305666}"/>
          </ac:spMkLst>
        </pc:spChg>
        <pc:spChg chg="add mod">
          <ac:chgData name="Stacy DeCourcey" userId="845ecd9a-0781-4ee5-90c8-a79e982716e9" providerId="ADAL" clId="{4DAB7634-19EA-4F49-AFFF-6C9799817EDF}" dt="2024-10-07T20:08:24.922" v="168"/>
          <ac:spMkLst>
            <pc:docMk/>
            <pc:sldMk cId="3487057883" sldId="277"/>
            <ac:spMk id="10" creationId="{61C1FFD1-92A9-7964-7A21-C39D3697D3FA}"/>
          </ac:spMkLst>
        </pc:spChg>
        <pc:spChg chg="add mod">
          <ac:chgData name="Stacy DeCourcey" userId="845ecd9a-0781-4ee5-90c8-a79e982716e9" providerId="ADAL" clId="{4DAB7634-19EA-4F49-AFFF-6C9799817EDF}" dt="2024-10-07T20:08:24.922" v="168"/>
          <ac:spMkLst>
            <pc:docMk/>
            <pc:sldMk cId="3487057883" sldId="277"/>
            <ac:spMk id="12" creationId="{84BD0511-40E6-6450-CED0-E79FD76E6014}"/>
          </ac:spMkLst>
        </pc:spChg>
        <pc:spChg chg="add mod">
          <ac:chgData name="Stacy DeCourcey" userId="845ecd9a-0781-4ee5-90c8-a79e982716e9" providerId="ADAL" clId="{4DAB7634-19EA-4F49-AFFF-6C9799817EDF}" dt="2024-10-07T20:08:24.922" v="168"/>
          <ac:spMkLst>
            <pc:docMk/>
            <pc:sldMk cId="3487057883" sldId="277"/>
            <ac:spMk id="14" creationId="{8C8B9E4C-9583-943E-3B7F-B661EBFD1594}"/>
          </ac:spMkLst>
        </pc:spChg>
        <pc:spChg chg="add mod">
          <ac:chgData name="Stacy DeCourcey" userId="845ecd9a-0781-4ee5-90c8-a79e982716e9" providerId="ADAL" clId="{4DAB7634-19EA-4F49-AFFF-6C9799817EDF}" dt="2024-10-07T20:08:24.922" v="168"/>
          <ac:spMkLst>
            <pc:docMk/>
            <pc:sldMk cId="3487057883" sldId="277"/>
            <ac:spMk id="16" creationId="{5B8584F9-5408-5B06-6345-4FAB9CF06B73}"/>
          </ac:spMkLst>
        </pc:spChg>
        <pc:spChg chg="add mod">
          <ac:chgData name="Stacy DeCourcey" userId="845ecd9a-0781-4ee5-90c8-a79e982716e9" providerId="ADAL" clId="{4DAB7634-19EA-4F49-AFFF-6C9799817EDF}" dt="2024-10-07T20:08:24.922" v="168"/>
          <ac:spMkLst>
            <pc:docMk/>
            <pc:sldMk cId="3487057883" sldId="277"/>
            <ac:spMk id="20" creationId="{33A45129-007B-72C2-88B0-80F17EB2842D}"/>
          </ac:spMkLst>
        </pc:spChg>
        <pc:spChg chg="add mod">
          <ac:chgData name="Stacy DeCourcey" userId="845ecd9a-0781-4ee5-90c8-a79e982716e9" providerId="ADAL" clId="{4DAB7634-19EA-4F49-AFFF-6C9799817EDF}" dt="2024-10-07T20:08:24.922" v="168"/>
          <ac:spMkLst>
            <pc:docMk/>
            <pc:sldMk cId="3487057883" sldId="277"/>
            <ac:spMk id="22" creationId="{0906F77D-BC84-D56B-65DC-2EEF609E56E6}"/>
          </ac:spMkLst>
        </pc:spChg>
        <pc:spChg chg="add mod">
          <ac:chgData name="Stacy DeCourcey" userId="845ecd9a-0781-4ee5-90c8-a79e982716e9" providerId="ADAL" clId="{4DAB7634-19EA-4F49-AFFF-6C9799817EDF}" dt="2024-10-07T20:08:24.922" v="168"/>
          <ac:spMkLst>
            <pc:docMk/>
            <pc:sldMk cId="3487057883" sldId="277"/>
            <ac:spMk id="24" creationId="{3F9E984F-A9DE-A57C-20AF-F9B47A8084B0}"/>
          </ac:spMkLst>
        </pc:spChg>
        <pc:spChg chg="add mod">
          <ac:chgData name="Stacy DeCourcey" userId="845ecd9a-0781-4ee5-90c8-a79e982716e9" providerId="ADAL" clId="{4DAB7634-19EA-4F49-AFFF-6C9799817EDF}" dt="2024-10-07T20:08:41.095" v="170"/>
          <ac:spMkLst>
            <pc:docMk/>
            <pc:sldMk cId="3487057883" sldId="277"/>
            <ac:spMk id="26" creationId="{E66DBC3A-1819-F7B8-5913-E12B4185E314}"/>
          </ac:spMkLst>
        </pc:spChg>
        <pc:spChg chg="add mod">
          <ac:chgData name="Stacy DeCourcey" userId="845ecd9a-0781-4ee5-90c8-a79e982716e9" providerId="ADAL" clId="{4DAB7634-19EA-4F49-AFFF-6C9799817EDF}" dt="2024-10-07T20:08:50.888" v="171"/>
          <ac:spMkLst>
            <pc:docMk/>
            <pc:sldMk cId="3487057883" sldId="277"/>
            <ac:spMk id="27" creationId="{BDB9F712-6C5D-857D-6284-9F9D4E1AFA70}"/>
          </ac:spMkLst>
        </pc:spChg>
        <pc:spChg chg="add mod">
          <ac:chgData name="Stacy DeCourcey" userId="845ecd9a-0781-4ee5-90c8-a79e982716e9" providerId="ADAL" clId="{4DAB7634-19EA-4F49-AFFF-6C9799817EDF}" dt="2024-10-07T20:08:56.093" v="172"/>
          <ac:spMkLst>
            <pc:docMk/>
            <pc:sldMk cId="3487057883" sldId="277"/>
            <ac:spMk id="28" creationId="{09DD2664-768E-F2B1-F37C-54CC3FC8814B}"/>
          </ac:spMkLst>
        </pc:spChg>
        <pc:picChg chg="add mod">
          <ac:chgData name="Stacy DeCourcey" userId="845ecd9a-0781-4ee5-90c8-a79e982716e9" providerId="ADAL" clId="{4DAB7634-19EA-4F49-AFFF-6C9799817EDF}" dt="2024-10-07T20:08:24.922" v="168"/>
          <ac:picMkLst>
            <pc:docMk/>
            <pc:sldMk cId="3487057883" sldId="277"/>
            <ac:picMk id="2" creationId="{742CBF0C-AAB7-0027-62E3-CD8DD7D49F06}"/>
          </ac:picMkLst>
        </pc:picChg>
        <pc:picChg chg="add mod">
          <ac:chgData name="Stacy DeCourcey" userId="845ecd9a-0781-4ee5-90c8-a79e982716e9" providerId="ADAL" clId="{4DAB7634-19EA-4F49-AFFF-6C9799817EDF}" dt="2024-10-07T20:08:24.922" v="168"/>
          <ac:picMkLst>
            <pc:docMk/>
            <pc:sldMk cId="3487057883" sldId="277"/>
            <ac:picMk id="7" creationId="{9BAE81F8-BB0D-D5A5-EB41-DA411FEFBD6E}"/>
          </ac:picMkLst>
        </pc:picChg>
        <pc:cxnChg chg="add mod">
          <ac:chgData name="Stacy DeCourcey" userId="845ecd9a-0781-4ee5-90c8-a79e982716e9" providerId="ADAL" clId="{4DAB7634-19EA-4F49-AFFF-6C9799817EDF}" dt="2024-10-07T20:08:24.922" v="168"/>
          <ac:cxnSpMkLst>
            <pc:docMk/>
            <pc:sldMk cId="3487057883" sldId="277"/>
            <ac:cxnSpMk id="8" creationId="{FCB192F5-5B14-826D-636C-E20F94E9BB4A}"/>
          </ac:cxnSpMkLst>
        </pc:cxnChg>
        <pc:cxnChg chg="add mod">
          <ac:chgData name="Stacy DeCourcey" userId="845ecd9a-0781-4ee5-90c8-a79e982716e9" providerId="ADAL" clId="{4DAB7634-19EA-4F49-AFFF-6C9799817EDF}" dt="2024-10-07T20:08:24.922" v="168"/>
          <ac:cxnSpMkLst>
            <pc:docMk/>
            <pc:sldMk cId="3487057883" sldId="277"/>
            <ac:cxnSpMk id="11" creationId="{49A11838-6739-7BEC-F3CE-1C4D1FDFEB54}"/>
          </ac:cxnSpMkLst>
        </pc:cxnChg>
        <pc:cxnChg chg="add mod">
          <ac:chgData name="Stacy DeCourcey" userId="845ecd9a-0781-4ee5-90c8-a79e982716e9" providerId="ADAL" clId="{4DAB7634-19EA-4F49-AFFF-6C9799817EDF}" dt="2024-10-07T20:08:24.922" v="168"/>
          <ac:cxnSpMkLst>
            <pc:docMk/>
            <pc:sldMk cId="3487057883" sldId="277"/>
            <ac:cxnSpMk id="13" creationId="{2ECFCB64-D02B-4491-B576-BBD194247F95}"/>
          </ac:cxnSpMkLst>
        </pc:cxnChg>
        <pc:cxnChg chg="add mod">
          <ac:chgData name="Stacy DeCourcey" userId="845ecd9a-0781-4ee5-90c8-a79e982716e9" providerId="ADAL" clId="{4DAB7634-19EA-4F49-AFFF-6C9799817EDF}" dt="2024-10-07T20:08:24.922" v="168"/>
          <ac:cxnSpMkLst>
            <pc:docMk/>
            <pc:sldMk cId="3487057883" sldId="277"/>
            <ac:cxnSpMk id="15" creationId="{15463D96-9236-A4C6-4BDD-93592C634F5E}"/>
          </ac:cxnSpMkLst>
        </pc:cxnChg>
        <pc:cxnChg chg="add mod">
          <ac:chgData name="Stacy DeCourcey" userId="845ecd9a-0781-4ee5-90c8-a79e982716e9" providerId="ADAL" clId="{4DAB7634-19EA-4F49-AFFF-6C9799817EDF}" dt="2024-10-07T20:08:24.922" v="168"/>
          <ac:cxnSpMkLst>
            <pc:docMk/>
            <pc:sldMk cId="3487057883" sldId="277"/>
            <ac:cxnSpMk id="17" creationId="{8EE8C2E8-FD51-8344-236C-7212ED3E9E22}"/>
          </ac:cxnSpMkLst>
        </pc:cxnChg>
        <pc:cxnChg chg="add mod">
          <ac:chgData name="Stacy DeCourcey" userId="845ecd9a-0781-4ee5-90c8-a79e982716e9" providerId="ADAL" clId="{4DAB7634-19EA-4F49-AFFF-6C9799817EDF}" dt="2024-10-07T20:08:24.922" v="168"/>
          <ac:cxnSpMkLst>
            <pc:docMk/>
            <pc:sldMk cId="3487057883" sldId="277"/>
            <ac:cxnSpMk id="18" creationId="{4691658B-A77D-84EF-A594-2C75C2E13B13}"/>
          </ac:cxnSpMkLst>
        </pc:cxnChg>
        <pc:cxnChg chg="add mod">
          <ac:chgData name="Stacy DeCourcey" userId="845ecd9a-0781-4ee5-90c8-a79e982716e9" providerId="ADAL" clId="{4DAB7634-19EA-4F49-AFFF-6C9799817EDF}" dt="2024-10-07T20:08:24.922" v="168"/>
          <ac:cxnSpMkLst>
            <pc:docMk/>
            <pc:sldMk cId="3487057883" sldId="277"/>
            <ac:cxnSpMk id="19" creationId="{EA57EF65-63B4-E3AA-F920-EAE3A28D0B46}"/>
          </ac:cxnSpMkLst>
        </pc:cxnChg>
        <pc:cxnChg chg="add mod">
          <ac:chgData name="Stacy DeCourcey" userId="845ecd9a-0781-4ee5-90c8-a79e982716e9" providerId="ADAL" clId="{4DAB7634-19EA-4F49-AFFF-6C9799817EDF}" dt="2024-10-07T20:08:24.922" v="168"/>
          <ac:cxnSpMkLst>
            <pc:docMk/>
            <pc:sldMk cId="3487057883" sldId="277"/>
            <ac:cxnSpMk id="21" creationId="{EA5C8C91-5FE4-2BC6-849C-0E4F0F01C442}"/>
          </ac:cxnSpMkLst>
        </pc:cxnChg>
        <pc:cxnChg chg="add mod">
          <ac:chgData name="Stacy DeCourcey" userId="845ecd9a-0781-4ee5-90c8-a79e982716e9" providerId="ADAL" clId="{4DAB7634-19EA-4F49-AFFF-6C9799817EDF}" dt="2024-10-07T20:08:24.922" v="168"/>
          <ac:cxnSpMkLst>
            <pc:docMk/>
            <pc:sldMk cId="3487057883" sldId="277"/>
            <ac:cxnSpMk id="23" creationId="{FEDB6324-E7A0-30DE-772C-633677C2F8FD}"/>
          </ac:cxnSpMkLst>
        </pc:cxnChg>
        <pc:cxnChg chg="add mod">
          <ac:chgData name="Stacy DeCourcey" userId="845ecd9a-0781-4ee5-90c8-a79e982716e9" providerId="ADAL" clId="{4DAB7634-19EA-4F49-AFFF-6C9799817EDF}" dt="2024-10-07T20:08:24.922" v="168"/>
          <ac:cxnSpMkLst>
            <pc:docMk/>
            <pc:sldMk cId="3487057883" sldId="277"/>
            <ac:cxnSpMk id="25" creationId="{A1F20F51-FA7B-B9FB-6866-BA485A6383CD}"/>
          </ac:cxnSpMkLst>
        </pc:cxnChg>
      </pc:sldChg>
      <pc:sldChg chg="addSp delSp modSp add mod">
        <pc:chgData name="Stacy DeCourcey" userId="845ecd9a-0781-4ee5-90c8-a79e982716e9" providerId="ADAL" clId="{4DAB7634-19EA-4F49-AFFF-6C9799817EDF}" dt="2024-10-07T20:09:34.354" v="175"/>
        <pc:sldMkLst>
          <pc:docMk/>
          <pc:sldMk cId="665621434" sldId="278"/>
        </pc:sldMkLst>
        <pc:spChg chg="add del mod">
          <ac:chgData name="Stacy DeCourcey" userId="845ecd9a-0781-4ee5-90c8-a79e982716e9" providerId="ADAL" clId="{4DAB7634-19EA-4F49-AFFF-6C9799817EDF}" dt="2024-10-07T20:09:23.840" v="174" actId="478"/>
          <ac:spMkLst>
            <pc:docMk/>
            <pc:sldMk cId="665621434" sldId="278"/>
            <ac:spMk id="2" creationId="{D81FCBF9-836B-D4D3-B9B3-3E68E9C9F822}"/>
          </ac:spMkLst>
        </pc:spChg>
        <pc:spChg chg="add mod">
          <ac:chgData name="Stacy DeCourcey" userId="845ecd9a-0781-4ee5-90c8-a79e982716e9" providerId="ADAL" clId="{4DAB7634-19EA-4F49-AFFF-6C9799817EDF}" dt="2024-10-07T20:09:19.624" v="173"/>
          <ac:spMkLst>
            <pc:docMk/>
            <pc:sldMk cId="665621434" sldId="278"/>
            <ac:spMk id="5" creationId="{E1D59B96-F0A9-55CE-1729-B7475BAF20FF}"/>
          </ac:spMkLst>
        </pc:spChg>
        <pc:spChg chg="add mod">
          <ac:chgData name="Stacy DeCourcey" userId="845ecd9a-0781-4ee5-90c8-a79e982716e9" providerId="ADAL" clId="{4DAB7634-19EA-4F49-AFFF-6C9799817EDF}" dt="2024-10-07T20:09:19.624" v="173"/>
          <ac:spMkLst>
            <pc:docMk/>
            <pc:sldMk cId="665621434" sldId="278"/>
            <ac:spMk id="7" creationId="{D7E44609-FDB5-AA04-53E2-8E8D2040AC76}"/>
          </ac:spMkLst>
        </pc:spChg>
        <pc:spChg chg="add mod">
          <ac:chgData name="Stacy DeCourcey" userId="845ecd9a-0781-4ee5-90c8-a79e982716e9" providerId="ADAL" clId="{4DAB7634-19EA-4F49-AFFF-6C9799817EDF}" dt="2024-10-07T20:09:19.624" v="173"/>
          <ac:spMkLst>
            <pc:docMk/>
            <pc:sldMk cId="665621434" sldId="278"/>
            <ac:spMk id="9" creationId="{A25B3B3A-361E-725C-7A00-3D08BA3DF91F}"/>
          </ac:spMkLst>
        </pc:spChg>
        <pc:spChg chg="add mod">
          <ac:chgData name="Stacy DeCourcey" userId="845ecd9a-0781-4ee5-90c8-a79e982716e9" providerId="ADAL" clId="{4DAB7634-19EA-4F49-AFFF-6C9799817EDF}" dt="2024-10-07T20:09:19.624" v="173"/>
          <ac:spMkLst>
            <pc:docMk/>
            <pc:sldMk cId="665621434" sldId="278"/>
            <ac:spMk id="11" creationId="{92E76409-B378-9FC1-70CB-466F94C65286}"/>
          </ac:spMkLst>
        </pc:spChg>
        <pc:spChg chg="add mod">
          <ac:chgData name="Stacy DeCourcey" userId="845ecd9a-0781-4ee5-90c8-a79e982716e9" providerId="ADAL" clId="{4DAB7634-19EA-4F49-AFFF-6C9799817EDF}" dt="2024-10-07T20:09:19.624" v="173"/>
          <ac:spMkLst>
            <pc:docMk/>
            <pc:sldMk cId="665621434" sldId="278"/>
            <ac:spMk id="13" creationId="{E4CF632A-93A0-0861-1EBF-4B9FE9042FD3}"/>
          </ac:spMkLst>
        </pc:spChg>
        <pc:spChg chg="add mod">
          <ac:chgData name="Stacy DeCourcey" userId="845ecd9a-0781-4ee5-90c8-a79e982716e9" providerId="ADAL" clId="{4DAB7634-19EA-4F49-AFFF-6C9799817EDF}" dt="2024-10-07T20:09:19.624" v="173"/>
          <ac:spMkLst>
            <pc:docMk/>
            <pc:sldMk cId="665621434" sldId="278"/>
            <ac:spMk id="15" creationId="{9F6714FB-C096-F6B5-8713-DFF9C51FE6E1}"/>
          </ac:spMkLst>
        </pc:spChg>
        <pc:spChg chg="add mod">
          <ac:chgData name="Stacy DeCourcey" userId="845ecd9a-0781-4ee5-90c8-a79e982716e9" providerId="ADAL" clId="{4DAB7634-19EA-4F49-AFFF-6C9799817EDF}" dt="2024-10-07T20:09:19.624" v="173"/>
          <ac:spMkLst>
            <pc:docMk/>
            <pc:sldMk cId="665621434" sldId="278"/>
            <ac:spMk id="17" creationId="{EEB61E6E-E998-D485-6B0A-0BACE40B953D}"/>
          </ac:spMkLst>
        </pc:spChg>
        <pc:spChg chg="add mod">
          <ac:chgData name="Stacy DeCourcey" userId="845ecd9a-0781-4ee5-90c8-a79e982716e9" providerId="ADAL" clId="{4DAB7634-19EA-4F49-AFFF-6C9799817EDF}" dt="2024-10-07T20:09:19.624" v="173"/>
          <ac:spMkLst>
            <pc:docMk/>
            <pc:sldMk cId="665621434" sldId="278"/>
            <ac:spMk id="19" creationId="{1485B783-F365-3E5B-CD3B-BD029CCCDBE2}"/>
          </ac:spMkLst>
        </pc:spChg>
        <pc:picChg chg="add mod">
          <ac:chgData name="Stacy DeCourcey" userId="845ecd9a-0781-4ee5-90c8-a79e982716e9" providerId="ADAL" clId="{4DAB7634-19EA-4F49-AFFF-6C9799817EDF}" dt="2024-10-07T20:09:19.624" v="173"/>
          <ac:picMkLst>
            <pc:docMk/>
            <pc:sldMk cId="665621434" sldId="278"/>
            <ac:picMk id="6" creationId="{9F2141C1-5495-27E7-62F5-EB217AA77C1B}"/>
          </ac:picMkLst>
        </pc:picChg>
        <pc:picChg chg="add mod">
          <ac:chgData name="Stacy DeCourcey" userId="845ecd9a-0781-4ee5-90c8-a79e982716e9" providerId="ADAL" clId="{4DAB7634-19EA-4F49-AFFF-6C9799817EDF}" dt="2024-10-07T20:09:34.354" v="175"/>
          <ac:picMkLst>
            <pc:docMk/>
            <pc:sldMk cId="665621434" sldId="278"/>
            <ac:picMk id="21" creationId="{28F4E339-E0F8-4308-DDB8-6F572DA1DF38}"/>
          </ac:picMkLst>
        </pc:picChg>
        <pc:cxnChg chg="add mod">
          <ac:chgData name="Stacy DeCourcey" userId="845ecd9a-0781-4ee5-90c8-a79e982716e9" providerId="ADAL" clId="{4DAB7634-19EA-4F49-AFFF-6C9799817EDF}" dt="2024-10-07T20:09:19.624" v="173"/>
          <ac:cxnSpMkLst>
            <pc:docMk/>
            <pc:sldMk cId="665621434" sldId="278"/>
            <ac:cxnSpMk id="8" creationId="{B7638882-5675-2749-C074-F4261480C56A}"/>
          </ac:cxnSpMkLst>
        </pc:cxnChg>
        <pc:cxnChg chg="add mod">
          <ac:chgData name="Stacy DeCourcey" userId="845ecd9a-0781-4ee5-90c8-a79e982716e9" providerId="ADAL" clId="{4DAB7634-19EA-4F49-AFFF-6C9799817EDF}" dt="2024-10-07T20:09:19.624" v="173"/>
          <ac:cxnSpMkLst>
            <pc:docMk/>
            <pc:sldMk cId="665621434" sldId="278"/>
            <ac:cxnSpMk id="10" creationId="{8CEDADA8-65C7-A710-CFBB-C0CB5819EE0C}"/>
          </ac:cxnSpMkLst>
        </pc:cxnChg>
        <pc:cxnChg chg="add mod">
          <ac:chgData name="Stacy DeCourcey" userId="845ecd9a-0781-4ee5-90c8-a79e982716e9" providerId="ADAL" clId="{4DAB7634-19EA-4F49-AFFF-6C9799817EDF}" dt="2024-10-07T20:09:19.624" v="173"/>
          <ac:cxnSpMkLst>
            <pc:docMk/>
            <pc:sldMk cId="665621434" sldId="278"/>
            <ac:cxnSpMk id="12" creationId="{1C0F82DF-C3E2-D587-BB62-EF0A5BC4C324}"/>
          </ac:cxnSpMkLst>
        </pc:cxnChg>
        <pc:cxnChg chg="add mod">
          <ac:chgData name="Stacy DeCourcey" userId="845ecd9a-0781-4ee5-90c8-a79e982716e9" providerId="ADAL" clId="{4DAB7634-19EA-4F49-AFFF-6C9799817EDF}" dt="2024-10-07T20:09:19.624" v="173"/>
          <ac:cxnSpMkLst>
            <pc:docMk/>
            <pc:sldMk cId="665621434" sldId="278"/>
            <ac:cxnSpMk id="14" creationId="{44497B33-3D4A-2F08-3BCC-8A432E91A4A3}"/>
          </ac:cxnSpMkLst>
        </pc:cxnChg>
        <pc:cxnChg chg="add mod">
          <ac:chgData name="Stacy DeCourcey" userId="845ecd9a-0781-4ee5-90c8-a79e982716e9" providerId="ADAL" clId="{4DAB7634-19EA-4F49-AFFF-6C9799817EDF}" dt="2024-10-07T20:09:19.624" v="173"/>
          <ac:cxnSpMkLst>
            <pc:docMk/>
            <pc:sldMk cId="665621434" sldId="278"/>
            <ac:cxnSpMk id="16" creationId="{1D88E49F-53A3-E80B-9B1D-E86E8803DAB1}"/>
          </ac:cxnSpMkLst>
        </pc:cxnChg>
        <pc:cxnChg chg="add mod">
          <ac:chgData name="Stacy DeCourcey" userId="845ecd9a-0781-4ee5-90c8-a79e982716e9" providerId="ADAL" clId="{4DAB7634-19EA-4F49-AFFF-6C9799817EDF}" dt="2024-10-07T20:09:19.624" v="173"/>
          <ac:cxnSpMkLst>
            <pc:docMk/>
            <pc:sldMk cId="665621434" sldId="278"/>
            <ac:cxnSpMk id="18" creationId="{5AA07F0A-D2CA-E624-D13D-F2947CAECD1E}"/>
          </ac:cxnSpMkLst>
        </pc:cxnChg>
        <pc:cxnChg chg="add mod">
          <ac:chgData name="Stacy DeCourcey" userId="845ecd9a-0781-4ee5-90c8-a79e982716e9" providerId="ADAL" clId="{4DAB7634-19EA-4F49-AFFF-6C9799817EDF}" dt="2024-10-07T20:09:19.624" v="173"/>
          <ac:cxnSpMkLst>
            <pc:docMk/>
            <pc:sldMk cId="665621434" sldId="278"/>
            <ac:cxnSpMk id="20" creationId="{A69BBF81-96A8-8B73-77F5-9DFD5A919D63}"/>
          </ac:cxnSpMkLst>
        </pc:cxnChg>
      </pc:sldChg>
      <pc:sldChg chg="addSp modSp add ord modAnim">
        <pc:chgData name="Stacy DeCourcey" userId="845ecd9a-0781-4ee5-90c8-a79e982716e9" providerId="ADAL" clId="{4DAB7634-19EA-4F49-AFFF-6C9799817EDF}" dt="2024-10-07T20:05:29.533" v="153"/>
        <pc:sldMkLst>
          <pc:docMk/>
          <pc:sldMk cId="2931610903" sldId="279"/>
        </pc:sldMkLst>
        <pc:picChg chg="add mod">
          <ac:chgData name="Stacy DeCourcey" userId="845ecd9a-0781-4ee5-90c8-a79e982716e9" providerId="ADAL" clId="{4DAB7634-19EA-4F49-AFFF-6C9799817EDF}" dt="2024-10-07T20:05:20.357" v="151"/>
          <ac:picMkLst>
            <pc:docMk/>
            <pc:sldMk cId="2931610903" sldId="279"/>
            <ac:picMk id="2" creationId="{8B8EEE20-1183-3796-2A3A-16F270C33821}"/>
          </ac:picMkLst>
        </pc:picChg>
        <pc:picChg chg="add mod">
          <ac:chgData name="Stacy DeCourcey" userId="845ecd9a-0781-4ee5-90c8-a79e982716e9" providerId="ADAL" clId="{4DAB7634-19EA-4F49-AFFF-6C9799817EDF}" dt="2024-10-07T20:05:20.357" v="151"/>
          <ac:picMkLst>
            <pc:docMk/>
            <pc:sldMk cId="2931610903" sldId="279"/>
            <ac:picMk id="5" creationId="{61ABD2CB-93D4-E5F2-8E7A-FEE1F39AE8B1}"/>
          </ac:picMkLst>
        </pc:picChg>
        <pc:picChg chg="add mod">
          <ac:chgData name="Stacy DeCourcey" userId="845ecd9a-0781-4ee5-90c8-a79e982716e9" providerId="ADAL" clId="{4DAB7634-19EA-4F49-AFFF-6C9799817EDF}" dt="2024-10-07T20:05:20.357" v="151"/>
          <ac:picMkLst>
            <pc:docMk/>
            <pc:sldMk cId="2931610903" sldId="279"/>
            <ac:picMk id="6" creationId="{E16610B1-E987-44F7-26C3-DF9737A0F153}"/>
          </ac:picMkLst>
        </pc:picChg>
        <pc:picChg chg="add mod">
          <ac:chgData name="Stacy DeCourcey" userId="845ecd9a-0781-4ee5-90c8-a79e982716e9" providerId="ADAL" clId="{4DAB7634-19EA-4F49-AFFF-6C9799817EDF}" dt="2024-10-07T20:05:20.357" v="151"/>
          <ac:picMkLst>
            <pc:docMk/>
            <pc:sldMk cId="2931610903" sldId="279"/>
            <ac:picMk id="7" creationId="{256AB414-E3DE-BC96-51E5-A654218B998B}"/>
          </ac:picMkLst>
        </pc:picChg>
        <pc:picChg chg="add mod">
          <ac:chgData name="Stacy DeCourcey" userId="845ecd9a-0781-4ee5-90c8-a79e982716e9" providerId="ADAL" clId="{4DAB7634-19EA-4F49-AFFF-6C9799817EDF}" dt="2024-10-07T20:05:20.357" v="151"/>
          <ac:picMkLst>
            <pc:docMk/>
            <pc:sldMk cId="2931610903" sldId="279"/>
            <ac:picMk id="8" creationId="{B48F9224-0813-46F6-2CA9-510E55F05A53}"/>
          </ac:picMkLst>
        </pc:picChg>
      </pc:sldChg>
    </pc:docChg>
  </pc:docChgLst>
  <pc:docChgLst>
    <pc:chgData name="Stacy DeCourcey" userId="845ecd9a-0781-4ee5-90c8-a79e982716e9" providerId="ADAL" clId="{DD6A5360-79C0-48AE-B45C-A1AA7E785436}"/>
    <pc:docChg chg="custSel modSld">
      <pc:chgData name="Stacy DeCourcey" userId="845ecd9a-0781-4ee5-90c8-a79e982716e9" providerId="ADAL" clId="{DD6A5360-79C0-48AE-B45C-A1AA7E785436}" dt="2024-10-30T19:41:24.898" v="4" actId="20577"/>
      <pc:docMkLst>
        <pc:docMk/>
      </pc:docMkLst>
      <pc:sldChg chg="modSp mod">
        <pc:chgData name="Stacy DeCourcey" userId="845ecd9a-0781-4ee5-90c8-a79e982716e9" providerId="ADAL" clId="{DD6A5360-79C0-48AE-B45C-A1AA7E785436}" dt="2024-10-30T19:41:24.898" v="4" actId="20577"/>
        <pc:sldMkLst>
          <pc:docMk/>
          <pc:sldMk cId="2334616272" sldId="264"/>
        </pc:sldMkLst>
        <pc:spChg chg="mod">
          <ac:chgData name="Stacy DeCourcey" userId="845ecd9a-0781-4ee5-90c8-a79e982716e9" providerId="ADAL" clId="{DD6A5360-79C0-48AE-B45C-A1AA7E785436}" dt="2024-10-30T19:41:24.898" v="4" actId="20577"/>
          <ac:spMkLst>
            <pc:docMk/>
            <pc:sldMk cId="2334616272" sldId="264"/>
            <ac:spMk id="2" creationId="{86E62C1B-58C9-DC02-5FA2-98AF9CAE5E34}"/>
          </ac:spMkLst>
        </pc:spChg>
      </pc:sldChg>
      <pc:sldChg chg="modSp mod">
        <pc:chgData name="Stacy DeCourcey" userId="845ecd9a-0781-4ee5-90c8-a79e982716e9" providerId="ADAL" clId="{DD6A5360-79C0-48AE-B45C-A1AA7E785436}" dt="2024-10-30T19:22:49.396" v="3" actId="207"/>
        <pc:sldMkLst>
          <pc:docMk/>
          <pc:sldMk cId="73711118" sldId="270"/>
        </pc:sldMkLst>
        <pc:spChg chg="mod">
          <ac:chgData name="Stacy DeCourcey" userId="845ecd9a-0781-4ee5-90c8-a79e982716e9" providerId="ADAL" clId="{DD6A5360-79C0-48AE-B45C-A1AA7E785436}" dt="2024-10-30T19:22:49.396" v="3" actId="207"/>
          <ac:spMkLst>
            <pc:docMk/>
            <pc:sldMk cId="73711118" sldId="270"/>
            <ac:spMk id="18" creationId="{65FFC16E-2240-517C-E873-465CB0B7D093}"/>
          </ac:spMkLst>
        </pc:spChg>
        <pc:spChg chg="mod">
          <ac:chgData name="Stacy DeCourcey" userId="845ecd9a-0781-4ee5-90c8-a79e982716e9" providerId="ADAL" clId="{DD6A5360-79C0-48AE-B45C-A1AA7E785436}" dt="2024-10-30T19:21:47.823" v="2" actId="207"/>
          <ac:spMkLst>
            <pc:docMk/>
            <pc:sldMk cId="73711118" sldId="270"/>
            <ac:spMk id="24" creationId="{6AF1E769-C2A2-3DE5-3554-053A1C315B2B}"/>
          </ac:spMkLst>
        </pc:spChg>
      </pc:sldChg>
      <pc:sldChg chg="modSp">
        <pc:chgData name="Stacy DeCourcey" userId="845ecd9a-0781-4ee5-90c8-a79e982716e9" providerId="ADAL" clId="{DD6A5360-79C0-48AE-B45C-A1AA7E785436}" dt="2024-10-30T19:12:49.643" v="1"/>
        <pc:sldMkLst>
          <pc:docMk/>
          <pc:sldMk cId="2374254017" sldId="272"/>
        </pc:sldMkLst>
        <pc:spChg chg="mod">
          <ac:chgData name="Stacy DeCourcey" userId="845ecd9a-0781-4ee5-90c8-a79e982716e9" providerId="ADAL" clId="{DD6A5360-79C0-48AE-B45C-A1AA7E785436}" dt="2024-10-30T19:12:49.643" v="1"/>
          <ac:spMkLst>
            <pc:docMk/>
            <pc:sldMk cId="2374254017" sldId="272"/>
            <ac:spMk id="36" creationId="{1E6C15DF-2F82-817A-AA6C-6CFA7E85A77A}"/>
          </ac:spMkLst>
        </pc:spChg>
      </pc:sldChg>
      <pc:sldChg chg="modSp">
        <pc:chgData name="Stacy DeCourcey" userId="845ecd9a-0781-4ee5-90c8-a79e982716e9" providerId="ADAL" clId="{DD6A5360-79C0-48AE-B45C-A1AA7E785436}" dt="2024-10-30T19:12:49.643" v="1"/>
        <pc:sldMkLst>
          <pc:docMk/>
          <pc:sldMk cId="2365929795" sldId="275"/>
        </pc:sldMkLst>
        <pc:spChg chg="mod">
          <ac:chgData name="Stacy DeCourcey" userId="845ecd9a-0781-4ee5-90c8-a79e982716e9" providerId="ADAL" clId="{DD6A5360-79C0-48AE-B45C-A1AA7E785436}" dt="2024-10-30T19:12:49.643" v="1"/>
          <ac:spMkLst>
            <pc:docMk/>
            <pc:sldMk cId="2365929795" sldId="275"/>
            <ac:spMk id="12" creationId="{7FC98307-B8AE-EA91-33E7-CBA6743BE11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7898C-AA87-47F4-8886-B2045EDD0709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20134-87F8-4A72-96B7-DF39130B47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164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7T20:06:24.499"/>
    </inkml:context>
    <inkml:brush xml:id="br0">
      <inkml:brushProperty name="width" value="0.10583" units="cm"/>
      <inkml:brushProperty name="height" value="0.10583" units="cm"/>
      <inkml:brushProperty name="color" value="#E71224"/>
    </inkml:brush>
  </inkml:definitions>
  <inkml:trace contextRef="#ctx0" brushRef="#br0">1755 0 24575,'-2'16'0,"0"0"0,-1-1 0,-1 1 0,-1-1 0,0 0 0,-11 23 0,5-13 0,3-9 0,0 0 0,-1 0 0,-1-1 0,0 0 0,-22 24 0,-68 59 0,68-73 0,0-1 0,-60 33 0,51-33 0,-51 39 0,59-37 0,2 1 0,-51 58 0,39-37 0,-78 66 0,78-76 0,24-19 0,-24 30 0,32-35 0,0 0 0,-1-1 0,-1 0 0,0-1 0,-27 19 0,14-14 0,0 1 0,-42 41 0,-39 51 0,82-82 0,0 1 0,2 2 0,-25 43 0,38-55 0,1 0 0,0 1 0,2-1 0,-6 23 0,7-21 0,0 0 0,-2-1 0,-19 36 0,2-14 0,8-18 0,2 1 0,1 1 0,-21 54 0,-7 25 0,25-68 0,-14 47 0,4-6 0,17-55 0,2 1 0,0 0 0,-5 35 0,6-12 0,2-19 0,1 0 0,1 29 0,2 37 0,3 86 0,0-168 0,1 0 0,1 1 0,0-1 0,0 0 0,1-1 0,0 1 0,1-1 0,12 17 0,-8-13 0,-1 1 0,-1 0 0,8 22 0,-10-16 0,-1 0 0,-2 1 0,0-1 0,-1 1 0,-2 39 0,1-45 0,1 0 0,0 0 0,1 0 0,6 18 0,5 25 0,-8-34 0,1 0 0,2-1 0,0 0 0,15 26 0,-10-21 0,-2 0 0,11 36 0,-22-59 0,3 11 0,1 0 0,0 0 0,1 0 0,1-1 0,1 0 0,16 27 0,3-3 0,-17-24 0,1-1 0,19 22 0,-17-26 0,1 1 0,1-2 0,0 0 0,28 16 0,-27-17 0,-5-3-273,-1 0 0,0 1 0,0 0 0,10 12 0,-5-3-6553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7T20:06:24.508"/>
    </inkml:context>
    <inkml:brush xml:id="br0">
      <inkml:brushProperty name="width" value="0.10583" units="cm"/>
      <inkml:brushProperty name="height" value="0.10583" units="cm"/>
      <inkml:brushProperty name="color" value="#FFC114"/>
    </inkml:brush>
  </inkml:definitions>
  <inkml:trace contextRef="#ctx0" brushRef="#br0">0 1659 24575,'0'-3'0,"1"-1"0,0 1 0,-1 0 0,1 0 0,0 0 0,0 0 0,1 0 0,-1 0 0,1 0 0,-1 0 0,3-2 0,24-30 0,-22 29 0,37-38 0,2 2 0,67-49 0,-68 57 0,-4 6 0,2 1 0,67-31 0,-42 23 0,-9 7 0,74-26 0,-84 36 0,-3 4 0,52-11 0,-5 2 0,-57 14 0,-1 2 0,1 2 0,43-2 0,-31 2 0,53-13 0,25-3 0,-84 15 0,53-15 0,5-1 0,99-19 0,-157 32 0,0-3 0,58-23 0,36-12 0,157-28 0,-270 67 0,0-1 0,40-21 0,-1-1 0,40-19 0,57-22 0,48-15 0,-21 9 0,-142 58 0,0-1 0,46-31 0,26-14 0,-82 49 0,0-2 0,-2-2 0,0 0 0,29-28 0,-3 7-10,-39 29-1345,-2 2-5471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7T20:06:24.509"/>
    </inkml:context>
    <inkml:brush xml:id="br0">
      <inkml:brushProperty name="width" value="0.10583" units="cm"/>
      <inkml:brushProperty name="height" value="0.10583" units="cm"/>
      <inkml:brushProperty name="color" value="#F6630D"/>
    </inkml:brush>
  </inkml:definitions>
  <inkml:trace contextRef="#ctx0" brushRef="#br0">0 1 24575,'35'-1'0,"1"2"0,-1 2 0,0 1 0,64 16 0,-56-10 0,-32-8 0,0 1 0,0 0 0,0 0 0,0 1 0,0 1 0,13 7 0,56 37 0,22 15 0,-86-53 0,-1 1 0,0 1 0,-1 0 0,15 19 0,78 81 0,-69-76 0,-11-8 0,-1 0 0,-1 2 0,-2 1 0,21 36 0,-8-11 0,4-3 0,60 67 0,-71-89 0,3 0 0,0-2 0,2-2 0,48 32 0,-7-13 0,87 40 0,84 24 0,-193-88 0,-34-15 0,0 1 0,1 0 0,0-2 0,1 0 0,37 6 0,-9-4-682,60 18-1,-94-23-6143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7T20:06:24.510"/>
    </inkml:context>
    <inkml:brush xml:id="br0">
      <inkml:brushProperty name="width" value="0.10583" units="cm"/>
      <inkml:brushProperty name="height" value="0.10583" units="cm"/>
      <inkml:brushProperty name="color" value="#F6630D"/>
    </inkml:brush>
  </inkml:definitions>
  <inkml:trace contextRef="#ctx0" brushRef="#br0">0 1 24575,'2'23'0,"0"0"0,2-1 0,1 1 0,0-1 0,10 24 0,-5-13 0,6 16 0,2-2 0,2 0 0,2 0 0,44 68 0,-6-40 0,-5-6 0,11 18 0,116 118 0,-158-180 0,193 188 0,-190-192 0,1-1 0,43 22 0,29 19 0,253 184 0,-236-158 0,-97-73 0,-1 1 0,0 1 0,20 23 0,46 59 0,-64-71 0,12 13-1365,-19-20-5461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7T20:06:24.511"/>
    </inkml:context>
    <inkml:brush xml:id="br0">
      <inkml:brushProperty name="width" value="0.10583" units="cm"/>
      <inkml:brushProperty name="height" value="0.10583" units="cm"/>
      <inkml:brushProperty name="color" value="#F6630D"/>
    </inkml:brush>
  </inkml:definitions>
  <inkml:trace contextRef="#ctx0" brushRef="#br0">1009 1 24575,'0'0'0,"0"0"0,1 0 0,-1 0 0,1 1 0,-1-1 0,0 0 0,1 0 0,-1 0 0,0 1 0,1-1 0,-1 0 0,0 1 0,1-1 0,-1 0 0,0 0 0,0 1 0,0-1 0,1 1 0,-1-1 0,0 0 0,0 1 0,0-1 0,1 0 0,-1 1 0,0-1 0,0 1 0,0-1 0,0 0 0,0 1 0,0-1 0,0 1 0,0-1 0,0 0 0,0 1 0,0-1 0,0 1 0,-1-1 0,1 0 0,0 1 0,0-1 0,0 1 0,0-1 0,-1 0 0,1 1 0,-1 0 0,-8 20 0,8-20 0,-63 120 0,-37 70 0,77-148 0,-2-1 0,-53 65 0,24-33 0,-20 21 0,-26 40 0,83-111 0,-40 45 0,36-45 0,-28 40 0,12 0 0,-53 123 0,26-49 0,55-115 0,0 1 0,1 0 0,-11 50 0,-12 40 0,21-84 0,2 1 0,1-1 0,2 2 0,-5 53 0,5-21-1365,3-44-5461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7T20:06:24.512"/>
    </inkml:context>
    <inkml:brush xml:id="br0">
      <inkml:brushProperty name="width" value="0.10583" units="cm"/>
      <inkml:brushProperty name="height" value="0.10583" units="cm"/>
      <inkml:brushProperty name="color" value="#F6630D"/>
    </inkml:brush>
  </inkml:definitions>
  <inkml:trace contextRef="#ctx0" brushRef="#br0">15 3632 24575,'-2'-2'0,"1"-1"0,-1 1 0,1 0 0,-1-1 0,1 1 0,0-1 0,0 1 0,0-1 0,0 1 0,1-1 0,-1 0 0,1 1 0,-1-1 0,1 0 0,0-4 0,5-42 0,0 26 0,2 0 0,0 0 0,2 1 0,0 0 0,15-24 0,-10 19 0,-1 1 0,16-53 0,-5-22 0,20-66 0,60-140 0,-91 273 0,24-48 0,-19 47 0,13-42 0,-28 67 0,1-1 0,-1 2 0,2-1 0,0 0 0,0 1 0,1 0 0,0 0 0,0 0 0,1 1 0,11-11 0,0 1 0,-1 0 0,0-2 0,-2 0 0,19-31 0,40-92 0,-47 87 0,66-119 0,-77 146 0,29-42 0,-25 42 0,18-36 0,14-32 0,-27 52 0,-1 0 0,24-71 0,-41 100 0,0 1 0,1-1 0,0 1 0,17-22 0,1-2 0,123-188 0,-56 79 0,-57 77 0,35-94 0,-48 107 0,-15 39 0,50-141 0,-44 111 0,-1 10 0,-3 0 0,-1 0 0,-2-1 0,4-75 0,-11 102-1365,0 0-5461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7T20:06:24.513"/>
    </inkml:context>
    <inkml:brush xml:id="br0">
      <inkml:brushProperty name="width" value="0.10583" units="cm"/>
      <inkml:brushProperty name="height" value="0.10583" units="cm"/>
      <inkml:brushProperty name="color" value="#00A0D7"/>
    </inkml:brush>
  </inkml:definitions>
  <inkml:trace contextRef="#ctx0" brushRef="#br0">1555 1 24575,'0'0'0,"0"0"0,0 0 0,0 0 0,0 0 0,0 0 0,-1 2 0,0 0 0,0 1 0,0-1 0,0 0 0,0 0 0,-1 0 0,1 0 0,-1 0 0,-1 2 0,-2 2 0,-4 6 0,-1-1 0,0-1 0,0 0 0,-1 0 0,-22 15 0,20-16 0,1 0 0,0 1 0,0 1 0,-20 23 0,29-30 0,-19 27 0,-1-1 0,-1-2 0,-40 37 0,27-29 0,1 2 0,-61 84 0,45-54 0,-83 117 0,113-146 0,-27 62 0,-4 10 0,-21 37 0,8-14 0,-34 94 0,95-216 0,-36 117 0,-5 12 0,-11-7 0,-64 239 0,99-282 0,-16 55 0,12-40 0,0 0 0,-62 219 0,74-251 0,4 1 0,-2 111 0,7-78 0,2 51 0,6-111 0,8 197 0,-11-138 0,6 0 0,32 182 0,55 25 0,-84-290 0,53 223 0,-49-181 0,2 0 0,47 120 0,-43-135 0,-14-35 0,0-1 0,2 1 0,9 16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7T20:06:24.514"/>
    </inkml:context>
    <inkml:brush xml:id="br0">
      <inkml:brushProperty name="width" value="0.10583" units="cm"/>
      <inkml:brushProperty name="height" value="0.10583" units="cm"/>
      <inkml:brushProperty name="color" value="#00A0D7"/>
    </inkml:brush>
  </inkml:definitions>
  <inkml:trace contextRef="#ctx0" brushRef="#br0">1337 1 24575,'0'0'0,"0"0"0,0 0 0,0 0 0,1 19 0,0-11 0,-1-1 0,0 1 0,0-1 0,-1 1 0,0-1 0,-1 1 0,1-1 0,-4 8 0,-1-1 0,0 1 0,-17 24 0,-52 87 0,-71 112 0,119-197 0,-55 78 0,-129 193 0,-40 142 0,101-144 0,102-208 0,-34 109 0,72-173 0,2 0 0,1 1 0,2 0 0,0 45 0,-17 98 0,3-40 0,8-39 0,-36 149 0,18-103 0,5-22 0,12-63 0,2 1 0,-2 122 0,11-127 0,3 0 0,16 94 0,-8-96 0,24 109 0,23 106 0,-50-233 0,16 48 0,4 21 0,-7-19 0,60 166 0,37 49 0,-100-246 0,-13-40 0,2 0 0,0-1 0,9 21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7T20:06:24.500"/>
    </inkml:context>
    <inkml:brush xml:id="br0">
      <inkml:brushProperty name="width" value="0.10583" units="cm"/>
      <inkml:brushProperty name="height" value="0.10583" units="cm"/>
      <inkml:brushProperty name="color" value="#E71224"/>
    </inkml:brush>
  </inkml:definitions>
  <inkml:trace contextRef="#ctx0" brushRef="#br0">1 0 24575,'1'7'0,"0"-1"0,1 1 0,0-1 0,0 0 0,1 0 0,0 0 0,0 0 0,0-1 0,6 7 0,4 10 0,57 138 0,-5-8 0,44 43 0,-32-66 0,10-14 0,-13-20 0,-55-65 0,17 37 0,-10-17 0,98 159 0,-95-167 0,2-1 0,61 64 0,-56-69 0,61 78 0,-59-66 0,85 82 0,-83-92 0,-2 1 0,64 88 0,-59-65 0,24 40 0,-47-71 0,1-2 0,1 0 0,2-1 0,38 36 0,-37-38 0,21 25 0,-34-36 0,2 1 0,0-1 0,1-1 0,0-1 0,25 17 0,143 98 0,-101-67 0,-58-46 0,0-1 0,47 20 0,-49-25 0,-1 1 0,1 1 0,-2 1 0,32 23 0,153 129 0,-134-112 0,-49-37 0,0 1 0,-1 0 0,-1 2 0,0 0 0,23 30 0,-32-34 0,18 24 0,-2 0 0,-1 2 0,29 61 0,-48-88 0,0 0 0,1 0 0,0-1 0,10 11 0,20 30 0,-28-35 0,87 167 0,-64-103 0,33 72 0,-53-127 0,2 0 0,1-2 0,30 38 0,-30-41 0,-1 0 0,0 1 0,20 47 0,-8-16 0,-10-25 0,20 27 0,13 20 0,-35-48 0,-2-8 0,-2 0 0,0 1 0,-2 0 0,0 1 0,8 33 0,-10-29 0,1-1 0,1 1 0,1-1 0,15 27 0,4 9 0,40 68 0,-56-103 0,1-1 0,26 34 0,15 24 0,-44-61 0,-2 0 0,0 0 0,-1 1 0,-2 0 0,0 1 0,-1-1 0,2 42 0,0-13 0,-3-26 0,1 41 0,-6 673 0,-1-703 0,-2 0 0,-2 0 0,-14 48 0,3-8 0,12-61 0,0-1 0,0 0 0,-1 0 0,-14 23 0,10-21 0,1 1 0,-9 26 0,11-25 0,-13 26 0,12-28 0,-13 36 0,-2 25 0,-26 103 0,36-125-1365,10-42-5461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7T20:06:24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0 24575,'-5'1'0,"1"-1"0,-1 1 0,1 1 0,0-1 0,0 0 0,-1 1 0,1 0 0,0 0 0,1 0 0,-1 1 0,0-1 0,0 1 0,1 0 0,0 0 0,-1 0 0,1 0 0,-4 6 0,0 0 0,1 0 0,-1 1 0,1-1 0,1 1 0,-8 19 0,5-1 0,1 1 0,2 0 0,1 0 0,1 1 0,1-1 0,1 1 0,5 38 0,-1-51 0,0 0 0,1-1 0,1 1 0,1-1 0,0 1 0,1-2 0,10 17 0,19 49 0,-10-14 0,-17-47 0,-1 1 0,-1-1 0,0 1 0,-2 0 0,0 1 0,2 37 0,-5-38 0,4 30 0,-2-31 0,0 32 0,-17 155 0,10-183 0,2 1 0,0 0 0,2 0 0,1 0 0,6 32 0,11 69 0,-19-125 0,33 205 0,-27-151 0,-3-25 0,2 0 0,11 43 0,-9-45 0,-1-1 0,-2 1 0,-1 0 0,-1 0 0,-1 1 0,-1-1 0,-2 0 0,-1 0 0,-10 42 0,-2-21 0,11-40 0,1 1 0,0 0 0,0-1 0,1 1 0,-1 17 0,3 26 0,10 62 0,-5-61 0,-2 194 0,-5-133 0,2-64 0,-1-8 0,2 0 0,9 66 0,23 115 0,-29-198 0,1-1 0,2 0 0,18 48 0,-21-61 0,-1 0 0,0 0 0,0 1 0,-1-1 0,0 18 0,-4 66 0,0-6 0,5-61 0,1-1 0,14 48 0,3 19 0,-16-54 0,0-1 0,13 48 0,-15-77 0,0 0 0,1 0 0,1-1 0,0 1 0,0-1 0,1 0 0,0 0 0,14 17 0,-11-19 0,-2 1 0,1 1 0,-1-1 0,-1 1 0,1 1 0,-2-1 0,0 1 0,0 0 0,-1 0 0,0 0 0,0 1 0,-2-1 0,1 1 0,-2 0 0,1 0 0,-2 17 0,-1 418 0,0-438 0,0 1 0,0-1 0,-1 0 0,0 0 0,0 0 0,-1 0 0,0-1 0,-1 1 0,-6 9 0,5-7 0,1 1 0,0 1 0,0 0 0,1 0 0,1 0 0,-2 17 0,0 3 0,-3 34 0,-1 12 0,3-40 0,1 1 0,3-1 0,3 40 0,-1-2 0,-8 63 0,-1 9 0,9-52 0,-3 155 0,-4-199 0,3-36 0,-1 33 0,4-43 0,0-1 0,1 1 0,0-1 0,0 1 0,1-1 0,0 0 0,0 1 0,5 9 0,21 38 0,-3 1 0,29 94 0,-31-39 0,-6-25 0,-11-48 0,-1 0 0,-2 0 0,-3 62 0,-1-50 0,6 55 0,-1-66 0,2 1 0,2-1 0,1 0 0,2 0 0,26 60 0,-21-57 0,3 8 0,-6-23 0,-1 1 0,9 32 0,-11-29 0,20 41 0,-24-59 0,-2 1 0,0 0 0,0 0 0,-1 0 0,-1 0 0,2 19 0,6 32 0,-4-27 0,-1 0 0,-1 0 0,-3 54 0,1 4 0,6-26 0,-4-43 0,0 36 0,-17 161 0,8-159 0,5 100 0,1-69 0,-2-37 0,-10 62 0,7-44 0,4-57 0,0 0 0,-2 1 0,0-1 0,-6 22 0,-4-2 0,3 1 0,-8 75 0,16-101 0,-2 0 0,-8 27 0,7-28 0,0 1 0,1-1 0,-1 21 0,1-18 68,1 1 0,-2-1 0,0 0 0,-8 20 1,6-22-354,1 1 1,1 1 0,1-1-1,0 0 1,-1 18 0,4-20-6542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7T20:06:24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243 10931 24575,'-2'-36'0,"-2"0"0,-1 1 0,-2-1 0,-15-43 0,3 9 0,9 8 0,8 48 0,0-1 0,-1 1 0,0 0 0,-11-26 0,-29-66 0,34 85 0,2-1 0,0 0 0,1 0 0,2 0 0,-5-45 0,0-4 0,4 26 0,1-1 0,5-72 0,1 37 0,-3 10 0,4 0 0,16-103 0,-9 125 0,9-54 0,-16 82 0,1 1 0,1 1 0,1-1 0,1 1 0,17-36 0,-8 20 0,31-105 0,-35 99 0,2-1 0,21-43 0,-33 80 0,14-25 0,-1-2 0,-1 0 0,-2-1 0,15-61 0,-16-18 0,-8 63 0,4-9 0,-3 34 0,1-37 0,-5 5 0,-1-65 0,-7 67 0,4 35 0,-1-37 0,3 26 0,-6-34 0,1 13 0,-8-74 0,-1 30 0,10 68 0,1-1 0,-1-46 0,5 53 0,-1-1 0,-1 1 0,-7-26 0,-2-7 0,-15-88 0,21 118 0,1-1 0,-2 0 0,-11-29 0,-1 9 0,-26-58 0,39 90 0,2 0 0,-1 0 0,2 0 0,-1-1 0,0-18 0,1 15 0,0 0 0,-10-30 0,7 30 0,0-1 0,2-1 0,0 1 0,-2-37 0,0-2 0,-2-36 0,9 29 0,10-76 0,-6 103 0,-4 20 0,2 0 0,0 0 0,0 0 0,2 0 0,8-21 0,-2 8 0,-1 0 0,7-36 0,6-18 0,-1 12 0,24-145 0,-43 206 0,-1 0 0,2 0 0,5-13 0,-6 15 0,1 0 0,-1-1 0,-1 1 0,0 0 0,2-16 0,-2-7 0,-2 0 0,-1 0 0,-2 0 0,-1 0 0,-2 0 0,-11-39 0,-11-20 0,-34-103 0,42 141 0,-41-79 0,50 108 0,2 0 0,0-1 0,2 0 0,1-1 0,-4-27 0,0-40 0,4 25 0,-1-11 0,6-114 0,3 90 0,-2-333 0,1 413 0,1-1 0,10-40 0,3-18 0,-14 35 0,-1 38 0,0 0 0,0 0 0,1 0 0,0 0 0,0 0 0,1 0 0,0 0 0,1 0 0,0 1 0,8-17 0,-3 9 0,-1 1 0,0-2 0,-1 1 0,-1-1 0,5-27 0,-4 17 0,12-31 0,3-3 0,9-21 0,-23 60 0,0 0 0,-2 0 0,0-1 0,2-39 0,-4 40 0,9-94 0,-7 72 0,-1-1 0,-5-78 0,-1 40 0,0 40 0,-1 1 0,-2-1 0,-2 1 0,-14-45 0,-9-71 0,11 59 0,8 40 0,-10-16 0,15 57 0,0 0 0,1-1 0,1 0 0,-2-25 0,-3-36 0,3 32 0,-8-48 0,6 52 0,3 0 0,0-47 0,5-261 0,2 331 0,5-38 0,1 10 0,3-48 0,-1 21 0,0-88 0,-10-142 0,3 274-1365,0 18-5461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7T20:06:24.503"/>
    </inkml:context>
    <inkml:brush xml:id="br0">
      <inkml:brushProperty name="width" value="0.10583" units="cm"/>
      <inkml:brushProperty name="height" value="0.10583" units="cm"/>
      <inkml:brushProperty name="color" value="#00B050"/>
    </inkml:brush>
  </inkml:definitions>
  <inkml:trace contextRef="#ctx0" brushRef="#br0">0 1 24575,'15'0'0,"12"-1"0,0 1 0,0 2 0,0 1 0,52 12 0,-3 7 0,195 65 0,-225-71 0,0-2 0,2-3 0,-1-1 0,80 6 0,-69-10 0,-28-2 0,34 0 0,1222-4 0,-1259 1 0,0 2 0,50 12 0,-16-3 0,-12-4 0,0 2 0,0 3 0,-1 1 0,-1 3 0,0 2 0,66 36 0,-40-15 0,-47-28 0,-1 2 0,-1 0 0,0 2 0,32 27 0,15 15 0,-2-3 0,-61-47 0,0 1 0,-1-1 0,0 1 0,0 1 0,-1-1 0,6 11 0,1 5 0,2 0 0,1-1 0,36 41 0,68 57 0,-67-70 0,-36-38 0,1 0 0,0 0 0,1-2 0,29 15 0,32 22 0,16 16-1365,-79-53-5461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7T20:06:24.504"/>
    </inkml:context>
    <inkml:brush xml:id="br0">
      <inkml:brushProperty name="width" value="0.10583" units="cm"/>
      <inkml:brushProperty name="height" value="0.10583" units="cm"/>
      <inkml:brushProperty name="color" value="#00B050"/>
    </inkml:brush>
  </inkml:definitions>
  <inkml:trace contextRef="#ctx0" brushRef="#br0">0 2910 24575,'2'-1'0,"-1"0"0,1 0 0,0 0 0,-1 0 0,1 0 0,-1 0 0,0 0 0,1-1 0,-1 1 0,0-1 0,0 1 0,1-1 0,-1 1 0,0-1 0,1-2 0,1-2 0,34-50 0,-4-2 0,-1-1 0,34-95 0,-42 81 0,3-11 0,69-124 0,-81 180 0,13-25 0,2 1 0,72-93 0,-78 116 0,5-5 0,33-32 0,-42 45 0,0-1 0,-2 0 0,20-33 0,25-31 0,-4 10 0,-32 40 0,37-38 0,5 4 0,146-142 0,-181 181 0,5-7 0,2 2 0,1 2 0,52-32 0,-30 27 0,88-69 0,-100 70 0,57-32 0,24-3 0,7-5 0,-122 67 0,1 2 0,0 0 0,0 1 0,33-8 0,83-12 0,-125 27 0,122-33 0,-19 4 0,-68 20 0,62-10 0,-94 18 0,1 0 0,-2 0 0,1-1 0,0-1 0,-1 0 0,1-1 0,-1 0 0,21-13 0,-14 9 0,0 0 0,0 1 0,0 1 0,29-6 0,21-8 0,-31 9 0,0 1 0,55-7 0,81-2 0,53-10 0,-9-3 0,-100 17 0,35-6 0,-22-9 0,-128 31 0,105-15 0,-94 14 0,-1 1 0,1 1 0,-1 0 0,0 1 0,1 0 0,14 5 0,5 4 0,0-3 0,0 0 0,36 2 0,-44-6 0,0 0 0,32 11 0,23 5 0,-27-11-682,76 2-1,-111-11-6143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7T20:06:24.505"/>
    </inkml:context>
    <inkml:brush xml:id="br0">
      <inkml:brushProperty name="width" value="0.10583" units="cm"/>
      <inkml:brushProperty name="height" value="0.10583" units="cm"/>
      <inkml:brushProperty name="color" value="#FFC114"/>
    </inkml:brush>
  </inkml:definitions>
  <inkml:trace contextRef="#ctx0" brushRef="#br0">0 178 24575,'0'0'0,"0"1"0,1 0 0,-1-1 0,0 1 0,0-1 0,1 1 0,-1-1 0,0 1 0,1-1 0,-1 1 0,1-1 0,-1 1 0,0-1 0,1 1 0,-1-1 0,1 0 0,-1 1 0,1-1 0,0 0 0,-1 1 0,1-1 0,-1 0 0,1 0 0,-1 0 0,1 1 0,0-1 0,-1 0 0,1 0 0,0 0 0,-1 0 0,2 0 0,20 0 0,-4-3 0,-1-1 0,1 0 0,-1-1 0,0-1 0,21-11 0,-19 9 0,0 0 0,1 1 0,35-8 0,72 0 0,-14-2 0,-61 11 0,-19 1 0,43 0 0,-57 4 0,34-6 0,-32 4 0,30-1 0,318 4 0,-354-1 0,-1 0 0,0-1 0,23-7 0,18-3 0,3 7 0,100 4 0,23-1 0,-125-5 0,-31 3 0,38-1 0,274 6 0,-323 0 0,0 1 0,0 0 0,0 1 0,20 7 0,20 4 0,-19-8 0,0-1 0,57 1 0,-12-7-1365,-67 1-5461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7T20:06:24.506"/>
    </inkml:context>
    <inkml:brush xml:id="br0">
      <inkml:brushProperty name="width" value="0.10583" units="cm"/>
      <inkml:brushProperty name="height" value="0.10583" units="cm"/>
      <inkml:brushProperty name="color" value="#FFC114"/>
    </inkml:brush>
  </inkml:definitions>
  <inkml:trace contextRef="#ctx0" brushRef="#br0">8 275 24575,'0'-1'0,"-1"1"0,0-1 0,1 1 0,-1-1 0,1 0 0,-1 1 0,1-1 0,-1 0 0,1 1 0,0-1 0,-1 0 0,1 1 0,0-1 0,-1 0 0,1 0 0,0 0 0,0 1 0,0-1 0,0 0 0,0 0 0,0 0 0,0 1 0,0-1 0,0 0 0,0 0 0,0 0 0,0 1 0,1-1 0,-1 0 0,0 0 0,0 1 0,1-1 0,-1 0 0,1 1 0,-1-1 0,1 0 0,-1 1 0,1-1 0,-1 0 0,1 1 0,-1-1 0,1 1 0,0-1 0,-1 1 0,1 0 0,0-1 0,-1 1 0,3-1 0,2-2 0,0 1 0,0-1 0,0 1 0,1 0 0,8-1 0,14-5 0,34-12 0,-1-1 0,156-38 0,-149 40 0,-29 8 0,1 1 0,44-5 0,28 0 0,21-1 0,8 0 0,147 0 0,838 16 0,-1111 2-44,1 0 0,-1 0 0,0 2 0,0 0 0,0 0 0,15 8 0,-7-4-1013,-9-3-5769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7T20:06:24.507"/>
    </inkml:context>
    <inkml:brush xml:id="br0">
      <inkml:brushProperty name="width" value="0.10583" units="cm"/>
      <inkml:brushProperty name="height" value="0.10583" units="cm"/>
      <inkml:brushProperty name="color" value="#FFC114"/>
    </inkml:brush>
  </inkml:definitions>
  <inkml:trace contextRef="#ctx0" brushRef="#br0">1 1495 24575,'0'0'0,"0"1"0,0-1 0,0 0 0,1 1 0,-1-1 0,0 0 0,0 1 0,0-1 0,1 0 0,-1 1 0,0-1 0,1 0 0,-1 1 0,0-1 0,1 0 0,-1 0 0,0 1 0,1-1 0,-1 0 0,0 0 0,1 0 0,-1 0 0,1 0 0,-1 1 0,0-1 0,1 0 0,-1 0 0,1 0 0,-1 0 0,0 0 0,1 0 0,-1 0 0,1 0 0,-1 0 0,1 0 0,-1-1 0,0 1 0,1 0 0,-1 0 0,0 0 0,1-1 0,21-6 0,-20 6 0,193-84 0,65-33 0,-183 84 0,126-37 0,-160 57 0,63-15 0,45-17 0,17-7 0,-60 21 0,-66 19 0,117-44 0,-87 29 0,147-36 0,-47 17 0,138-79 0,-244 96 0,141-58 0,45-20 0,-193 79 0,87-56 0,178-98 0,-299 168 100,0-1 0,37-33 0,12-7-1765,-51 41-5161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AD6212-95B5-4497-8DFC-CB8296816AFC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92575-BF7E-42A0-AB28-4DA301640E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96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71CA70-E59D-44B1-8767-4EBBFAD48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7E96259-9389-F113-75AA-00AE0C1C8C6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4381500"/>
            <a:ext cx="6096000" cy="4191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 b="0" i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CA5C4D0B-87AA-A4AD-F215-F740DA4A3E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52400" y="6324600"/>
            <a:ext cx="4572000" cy="4191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BAA50E3-3469-31C7-706F-F40E9D962AE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0" y="3962400"/>
            <a:ext cx="6096000" cy="41910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en-US" sz="3400" baseline="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algn="ctr" defTabSz="685800">
              <a:spcBef>
                <a:spcPct val="0"/>
              </a:spcBef>
            </a:pPr>
            <a:r>
              <a:rPr lang="en-US" dirty="0"/>
              <a:t>MAIN TITLE</a:t>
            </a:r>
          </a:p>
        </p:txBody>
      </p:sp>
    </p:spTree>
    <p:extLst>
      <p:ext uri="{BB962C8B-B14F-4D97-AF65-F5344CB8AC3E}">
        <p14:creationId xmlns:p14="http://schemas.microsoft.com/office/powerpoint/2010/main" val="1966121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D81686-866A-1EE7-7AAC-5C6DFBE204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8585"/>
            <a:ext cx="8415035" cy="866785"/>
          </a:xfrm>
          <a:prstGeom prst="rect">
            <a:avLst/>
          </a:prstGeom>
        </p:spPr>
      </p:pic>
      <p:sp>
        <p:nvSpPr>
          <p:cNvPr id="13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712000" y="1295400"/>
            <a:ext cx="10718000" cy="4800600"/>
          </a:xfrm>
        </p:spPr>
        <p:txBody>
          <a:bodyPr>
            <a:normAutofit/>
          </a:bodyPr>
          <a:lstStyle>
            <a:lvl1pPr>
              <a:defRPr sz="2000" b="0" baseline="0"/>
            </a:lvl1pPr>
            <a:lvl2pPr marL="742950" indent="-285750">
              <a:buSzPct val="60000"/>
              <a:buFontTx/>
              <a:buBlip>
                <a:blip r:embed="rId3"/>
              </a:buBlip>
              <a:defRPr sz="1800" baseline="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First Level of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76200" y="6492876"/>
            <a:ext cx="30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788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A8A36-0A5B-4718-B18E-DD1BA7A572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936B7F4C-B97C-4B48-8E45-DB4585C1C1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00" y="73417"/>
            <a:ext cx="8026400" cy="6627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400" b="1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187824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76200" y="6492876"/>
            <a:ext cx="30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788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A8A36-0A5B-4718-B18E-DD1BA7A572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56C83F-7506-4148-5E6F-951B2C3E0F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8585"/>
            <a:ext cx="8415035" cy="866785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A166F579-9F31-EA61-CEE5-7A757219D0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00" y="76200"/>
            <a:ext cx="8026400" cy="6627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400" b="1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676181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Concep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76200" y="6492876"/>
            <a:ext cx="30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788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A8A36-0A5B-4718-B18E-DD1BA7A572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17"/>
          <p:cNvSpPr>
            <a:spLocks noGrp="1"/>
          </p:cNvSpPr>
          <p:nvPr>
            <p:ph sz="quarter" idx="19" hasCustomPrompt="1"/>
          </p:nvPr>
        </p:nvSpPr>
        <p:spPr>
          <a:xfrm>
            <a:off x="2247900" y="2138030"/>
            <a:ext cx="2514600" cy="315737"/>
          </a:xfrm>
        </p:spPr>
        <p:txBody>
          <a:bodyPr>
            <a:noAutofit/>
          </a:bodyPr>
          <a:lstStyle>
            <a:lvl1pPr marL="0" indent="0" algn="ctr">
              <a:buNone/>
              <a:defRPr sz="14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Example Subtitle</a:t>
            </a:r>
          </a:p>
        </p:txBody>
      </p:sp>
      <p:sp>
        <p:nvSpPr>
          <p:cNvPr id="9" name="Content Placeholder 19"/>
          <p:cNvSpPr>
            <a:spLocks noGrp="1"/>
          </p:cNvSpPr>
          <p:nvPr>
            <p:ph sz="quarter" idx="20" hasCustomPrompt="1"/>
          </p:nvPr>
        </p:nvSpPr>
        <p:spPr>
          <a:xfrm>
            <a:off x="1866900" y="1752600"/>
            <a:ext cx="3276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2200" baseline="0">
                <a:solidFill>
                  <a:srgbClr val="F580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Example Title</a:t>
            </a:r>
          </a:p>
        </p:txBody>
      </p:sp>
      <p:sp>
        <p:nvSpPr>
          <p:cNvPr id="12" name="Content Placeholder 21"/>
          <p:cNvSpPr>
            <a:spLocks noGrp="1"/>
          </p:cNvSpPr>
          <p:nvPr>
            <p:ph sz="quarter" idx="21" hasCustomPrompt="1"/>
          </p:nvPr>
        </p:nvSpPr>
        <p:spPr>
          <a:xfrm>
            <a:off x="1752600" y="2519030"/>
            <a:ext cx="3505200" cy="986170"/>
          </a:xfrm>
        </p:spPr>
        <p:txBody>
          <a:bodyPr>
            <a:normAutofit/>
          </a:bodyPr>
          <a:lstStyle>
            <a:lvl1pPr marL="0" indent="0" algn="ctr">
              <a:buNone/>
              <a:defRPr sz="1200" b="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adipiscing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nunc</a:t>
            </a:r>
            <a:r>
              <a:rPr lang="en-US" dirty="0"/>
              <a:t> dolor, </a:t>
            </a:r>
            <a:r>
              <a:rPr lang="en-US" dirty="0" err="1"/>
              <a:t>scelerisque</a:t>
            </a:r>
            <a:r>
              <a:rPr lang="en-US" dirty="0"/>
              <a:t> ac </a:t>
            </a:r>
            <a:r>
              <a:rPr lang="en-US" dirty="0" err="1"/>
              <a:t>sapien</a:t>
            </a:r>
            <a:r>
              <a:rPr lang="en-US" dirty="0"/>
              <a:t> id,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ligula,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. Nunc id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.</a:t>
            </a:r>
          </a:p>
        </p:txBody>
      </p:sp>
      <p:sp>
        <p:nvSpPr>
          <p:cNvPr id="14" name="Content Placeholder 17"/>
          <p:cNvSpPr>
            <a:spLocks noGrp="1"/>
          </p:cNvSpPr>
          <p:nvPr>
            <p:ph sz="quarter" idx="22" hasCustomPrompt="1"/>
          </p:nvPr>
        </p:nvSpPr>
        <p:spPr>
          <a:xfrm>
            <a:off x="7353300" y="2138030"/>
            <a:ext cx="2514600" cy="315737"/>
          </a:xfrm>
        </p:spPr>
        <p:txBody>
          <a:bodyPr>
            <a:noAutofit/>
          </a:bodyPr>
          <a:lstStyle>
            <a:lvl1pPr marL="0" indent="0" algn="ctr">
              <a:buNone/>
              <a:defRPr sz="14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Example Subtitle</a:t>
            </a:r>
          </a:p>
        </p:txBody>
      </p:sp>
      <p:sp>
        <p:nvSpPr>
          <p:cNvPr id="15" name="Content Placeholder 19"/>
          <p:cNvSpPr>
            <a:spLocks noGrp="1"/>
          </p:cNvSpPr>
          <p:nvPr>
            <p:ph sz="quarter" idx="23" hasCustomPrompt="1"/>
          </p:nvPr>
        </p:nvSpPr>
        <p:spPr>
          <a:xfrm>
            <a:off x="6972300" y="1752600"/>
            <a:ext cx="3276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2200" baseline="0">
                <a:solidFill>
                  <a:srgbClr val="F580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Example Title</a:t>
            </a:r>
          </a:p>
        </p:txBody>
      </p:sp>
      <p:sp>
        <p:nvSpPr>
          <p:cNvPr id="17" name="Content Placeholder 21"/>
          <p:cNvSpPr>
            <a:spLocks noGrp="1"/>
          </p:cNvSpPr>
          <p:nvPr>
            <p:ph sz="quarter" idx="24" hasCustomPrompt="1"/>
          </p:nvPr>
        </p:nvSpPr>
        <p:spPr>
          <a:xfrm>
            <a:off x="6858000" y="2519030"/>
            <a:ext cx="3505200" cy="986170"/>
          </a:xfrm>
        </p:spPr>
        <p:txBody>
          <a:bodyPr>
            <a:normAutofit/>
          </a:bodyPr>
          <a:lstStyle>
            <a:lvl1pPr marL="0" indent="0" algn="ctr">
              <a:buNone/>
              <a:defRPr sz="1200" b="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adipiscing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nunc</a:t>
            </a:r>
            <a:r>
              <a:rPr lang="en-US" dirty="0"/>
              <a:t> dolor, </a:t>
            </a:r>
            <a:r>
              <a:rPr lang="en-US" dirty="0" err="1"/>
              <a:t>scelerisque</a:t>
            </a:r>
            <a:r>
              <a:rPr lang="en-US" dirty="0"/>
              <a:t> ac </a:t>
            </a:r>
            <a:r>
              <a:rPr lang="en-US" dirty="0" err="1"/>
              <a:t>sapien</a:t>
            </a:r>
            <a:r>
              <a:rPr lang="en-US" dirty="0"/>
              <a:t> id,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ligula,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. Nunc id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.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5" hasCustomPrompt="1"/>
          </p:nvPr>
        </p:nvSpPr>
        <p:spPr>
          <a:xfrm>
            <a:off x="2247900" y="4504660"/>
            <a:ext cx="2514600" cy="315737"/>
          </a:xfrm>
        </p:spPr>
        <p:txBody>
          <a:bodyPr>
            <a:noAutofit/>
          </a:bodyPr>
          <a:lstStyle>
            <a:lvl1pPr marL="0" indent="0" algn="ctr">
              <a:buNone/>
              <a:defRPr sz="14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Example Subtitle</a:t>
            </a:r>
          </a:p>
        </p:txBody>
      </p:sp>
      <p:sp>
        <p:nvSpPr>
          <p:cNvPr id="19" name="Content Placeholder 19"/>
          <p:cNvSpPr>
            <a:spLocks noGrp="1"/>
          </p:cNvSpPr>
          <p:nvPr>
            <p:ph sz="quarter" idx="26" hasCustomPrompt="1"/>
          </p:nvPr>
        </p:nvSpPr>
        <p:spPr>
          <a:xfrm>
            <a:off x="1866900" y="4119230"/>
            <a:ext cx="3276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2200" baseline="0">
                <a:solidFill>
                  <a:srgbClr val="F580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Example Title</a:t>
            </a:r>
          </a:p>
        </p:txBody>
      </p:sp>
      <p:sp>
        <p:nvSpPr>
          <p:cNvPr id="20" name="Content Placeholder 21"/>
          <p:cNvSpPr>
            <a:spLocks noGrp="1"/>
          </p:cNvSpPr>
          <p:nvPr>
            <p:ph sz="quarter" idx="27" hasCustomPrompt="1"/>
          </p:nvPr>
        </p:nvSpPr>
        <p:spPr>
          <a:xfrm>
            <a:off x="1752600" y="4885660"/>
            <a:ext cx="3505200" cy="981740"/>
          </a:xfrm>
        </p:spPr>
        <p:txBody>
          <a:bodyPr>
            <a:normAutofit/>
          </a:bodyPr>
          <a:lstStyle>
            <a:lvl1pPr marL="0" indent="0" algn="ctr">
              <a:buNone/>
              <a:defRPr sz="1200" b="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adipiscing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nunc</a:t>
            </a:r>
            <a:r>
              <a:rPr lang="en-US" dirty="0"/>
              <a:t> dolor, </a:t>
            </a:r>
            <a:r>
              <a:rPr lang="en-US" dirty="0" err="1"/>
              <a:t>scelerisque</a:t>
            </a:r>
            <a:r>
              <a:rPr lang="en-US" dirty="0"/>
              <a:t> ac </a:t>
            </a:r>
            <a:r>
              <a:rPr lang="en-US" dirty="0" err="1"/>
              <a:t>sapien</a:t>
            </a:r>
            <a:r>
              <a:rPr lang="en-US" dirty="0"/>
              <a:t> id,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ligula,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. Nunc id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.</a:t>
            </a:r>
          </a:p>
        </p:txBody>
      </p:sp>
      <p:sp>
        <p:nvSpPr>
          <p:cNvPr id="21" name="Content Placeholder 17"/>
          <p:cNvSpPr>
            <a:spLocks noGrp="1"/>
          </p:cNvSpPr>
          <p:nvPr>
            <p:ph sz="quarter" idx="28" hasCustomPrompt="1"/>
          </p:nvPr>
        </p:nvSpPr>
        <p:spPr>
          <a:xfrm>
            <a:off x="7353300" y="4504660"/>
            <a:ext cx="2514600" cy="315737"/>
          </a:xfrm>
        </p:spPr>
        <p:txBody>
          <a:bodyPr>
            <a:noAutofit/>
          </a:bodyPr>
          <a:lstStyle>
            <a:lvl1pPr marL="0" indent="0" algn="ctr">
              <a:buNone/>
              <a:defRPr sz="14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Example Subtitle</a:t>
            </a:r>
          </a:p>
        </p:txBody>
      </p:sp>
      <p:sp>
        <p:nvSpPr>
          <p:cNvPr id="22" name="Content Placeholder 19"/>
          <p:cNvSpPr>
            <a:spLocks noGrp="1"/>
          </p:cNvSpPr>
          <p:nvPr>
            <p:ph sz="quarter" idx="29" hasCustomPrompt="1"/>
          </p:nvPr>
        </p:nvSpPr>
        <p:spPr>
          <a:xfrm>
            <a:off x="6972300" y="4119230"/>
            <a:ext cx="3276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2200" baseline="0">
                <a:solidFill>
                  <a:srgbClr val="F580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Example Title</a:t>
            </a:r>
          </a:p>
        </p:txBody>
      </p:sp>
      <p:sp>
        <p:nvSpPr>
          <p:cNvPr id="23" name="Content Placeholder 21"/>
          <p:cNvSpPr>
            <a:spLocks noGrp="1"/>
          </p:cNvSpPr>
          <p:nvPr>
            <p:ph sz="quarter" idx="30" hasCustomPrompt="1"/>
          </p:nvPr>
        </p:nvSpPr>
        <p:spPr>
          <a:xfrm>
            <a:off x="6858000" y="4885660"/>
            <a:ext cx="3505200" cy="981740"/>
          </a:xfrm>
        </p:spPr>
        <p:txBody>
          <a:bodyPr>
            <a:normAutofit/>
          </a:bodyPr>
          <a:lstStyle>
            <a:lvl1pPr marL="0" indent="0" algn="ctr">
              <a:buNone/>
              <a:defRPr sz="1200" b="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adipiscing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nunc</a:t>
            </a:r>
            <a:r>
              <a:rPr lang="en-US" dirty="0"/>
              <a:t> dolor, </a:t>
            </a:r>
            <a:r>
              <a:rPr lang="en-US" dirty="0" err="1"/>
              <a:t>scelerisque</a:t>
            </a:r>
            <a:r>
              <a:rPr lang="en-US" dirty="0"/>
              <a:t> ac </a:t>
            </a:r>
            <a:r>
              <a:rPr lang="en-US" dirty="0" err="1"/>
              <a:t>sapien</a:t>
            </a:r>
            <a:r>
              <a:rPr lang="en-US" dirty="0"/>
              <a:t> id,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ligula,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. Nunc id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104D0D-9242-EDCE-8FDB-9771DDAFD9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8585"/>
            <a:ext cx="8415035" cy="866785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26163AFD-9CED-4394-40C3-EA498F13BE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00" y="76200"/>
            <a:ext cx="8026400" cy="6627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400" b="1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471753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0"/>
            <a:ext cx="7752716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3575"/>
            <a:ext cx="8415035" cy="866785"/>
          </a:xfrm>
          <a:prstGeom prst="rect">
            <a:avLst/>
          </a:prstGeom>
        </p:spPr>
      </p:pic>
      <p:sp>
        <p:nvSpPr>
          <p:cNvPr id="14" name="Title 2"/>
          <p:cNvSpPr>
            <a:spLocks noGrp="1"/>
          </p:cNvSpPr>
          <p:nvPr>
            <p:ph type="title" hasCustomPrompt="1"/>
          </p:nvPr>
        </p:nvSpPr>
        <p:spPr>
          <a:xfrm>
            <a:off x="5562600" y="2491553"/>
            <a:ext cx="4267200" cy="208044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400" b="1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2657827"/>
            <a:ext cx="511731" cy="431888"/>
          </a:xfrm>
          <a:prstGeom prst="parallelogram">
            <a:avLst/>
          </a:prstGeom>
          <a:solidFill>
            <a:srgbClr val="EB5825"/>
          </a:solidFill>
          <a:ln w="28575">
            <a:solidFill>
              <a:srgbClr val="F79622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1273731" y="2612161"/>
            <a:ext cx="3222068" cy="523220"/>
          </a:xfrm>
          <a:noFill/>
        </p:spPr>
        <p:txBody>
          <a:bodyPr wrap="square" rtlCol="0" anchor="ctr">
            <a:spAutoFit/>
          </a:bodyPr>
          <a:lstStyle>
            <a:lvl1pPr marL="0" indent="0">
              <a:buNone/>
              <a:defRPr lang="en-US" sz="2800" b="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/>
            <a:r>
              <a:rPr lang="en-US" dirty="0"/>
              <a:t>Outline Part 2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1273731" y="3254658"/>
            <a:ext cx="3222068" cy="523220"/>
          </a:xfrm>
          <a:noFill/>
        </p:spPr>
        <p:txBody>
          <a:bodyPr wrap="square" rtlCol="0" anchor="ctr">
            <a:spAutoFit/>
          </a:bodyPr>
          <a:lstStyle>
            <a:lvl1pPr marL="0" indent="0">
              <a:buNone/>
              <a:defRPr lang="en-US" sz="2800" b="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/>
            <a:r>
              <a:rPr lang="en-US" dirty="0"/>
              <a:t>Outline Part 3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273731" y="3892845"/>
            <a:ext cx="3222068" cy="523220"/>
          </a:xfrm>
          <a:noFill/>
        </p:spPr>
        <p:txBody>
          <a:bodyPr wrap="square" rtlCol="0" anchor="ctr">
            <a:spAutoFit/>
          </a:bodyPr>
          <a:lstStyle>
            <a:lvl1pPr marL="0" indent="0">
              <a:buNone/>
              <a:defRPr lang="en-US" sz="2800" b="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/>
            <a:r>
              <a:rPr lang="en-US" dirty="0"/>
              <a:t>Outline Part 4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00324"/>
            <a:ext cx="511731" cy="431888"/>
          </a:xfrm>
          <a:prstGeom prst="parallelogram">
            <a:avLst/>
          </a:prstGeom>
          <a:solidFill>
            <a:srgbClr val="EB5825"/>
          </a:solidFill>
          <a:ln w="28575">
            <a:solidFill>
              <a:srgbClr val="F79622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712346" y="3938511"/>
            <a:ext cx="511731" cy="431888"/>
          </a:xfrm>
          <a:prstGeom prst="parallelogram">
            <a:avLst/>
          </a:prstGeom>
          <a:solidFill>
            <a:srgbClr val="EB5825"/>
          </a:solidFill>
          <a:ln w="28575">
            <a:solidFill>
              <a:srgbClr val="F79622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762000" y="2013999"/>
            <a:ext cx="511731" cy="431888"/>
          </a:xfrm>
          <a:prstGeom prst="parallelogram">
            <a:avLst/>
          </a:prstGeom>
          <a:solidFill>
            <a:srgbClr val="EB5825"/>
          </a:solidFill>
          <a:ln w="28575">
            <a:solidFill>
              <a:srgbClr val="F79622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1273730" y="1968333"/>
            <a:ext cx="3222069" cy="523220"/>
          </a:xfrm>
          <a:noFill/>
        </p:spPr>
        <p:txBody>
          <a:bodyPr wrap="square" rtlCol="0" anchor="ctr">
            <a:spAutoFit/>
          </a:bodyPr>
          <a:lstStyle>
            <a:lvl1pPr marL="0" indent="0">
              <a:buNone/>
              <a:defRPr lang="en-US" sz="2800" b="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/>
            <a:r>
              <a:rPr lang="en-US" dirty="0"/>
              <a:t>Outline Part 1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1273731" y="4531182"/>
            <a:ext cx="3222068" cy="523220"/>
          </a:xfrm>
          <a:noFill/>
        </p:spPr>
        <p:txBody>
          <a:bodyPr wrap="square" rtlCol="0" anchor="ctr">
            <a:spAutoFit/>
          </a:bodyPr>
          <a:lstStyle>
            <a:lvl1pPr marL="0" indent="0">
              <a:buNone/>
              <a:defRPr lang="en-US" sz="2800" b="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/>
            <a:r>
              <a:rPr lang="en-US" dirty="0"/>
              <a:t>Outline Part 5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712346" y="4576848"/>
            <a:ext cx="511731" cy="431888"/>
          </a:xfrm>
          <a:prstGeom prst="parallelogram">
            <a:avLst/>
          </a:prstGeom>
          <a:solidFill>
            <a:srgbClr val="EB5825"/>
          </a:solidFill>
          <a:ln w="28575">
            <a:solidFill>
              <a:srgbClr val="F79622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1273731" y="5176017"/>
            <a:ext cx="3222068" cy="523220"/>
          </a:xfrm>
          <a:noFill/>
        </p:spPr>
        <p:txBody>
          <a:bodyPr wrap="square" rtlCol="0" anchor="ctr">
            <a:spAutoFit/>
          </a:bodyPr>
          <a:lstStyle>
            <a:lvl1pPr marL="0" indent="0">
              <a:buNone/>
              <a:defRPr lang="en-US" sz="2800" b="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/>
            <a:r>
              <a:rPr lang="en-US" dirty="0"/>
              <a:t>Outline Part 6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712346" y="5221683"/>
            <a:ext cx="511731" cy="431888"/>
          </a:xfrm>
          <a:prstGeom prst="parallelogram">
            <a:avLst/>
          </a:prstGeom>
          <a:solidFill>
            <a:srgbClr val="EB5825"/>
          </a:solidFill>
          <a:ln w="28575">
            <a:solidFill>
              <a:srgbClr val="F79622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7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76200" y="6492876"/>
            <a:ext cx="30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788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A8A36-0A5B-4718-B18E-DD1BA7A572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88801"/>
            <a:ext cx="1890880" cy="584454"/>
          </a:xfrm>
          <a:prstGeom prst="rect">
            <a:avLst/>
          </a:prstGeom>
        </p:spPr>
      </p:pic>
      <p:sp>
        <p:nvSpPr>
          <p:cNvPr id="39" name="Rectangle 38"/>
          <p:cNvSpPr/>
          <p:nvPr userDrawn="1"/>
        </p:nvSpPr>
        <p:spPr>
          <a:xfrm>
            <a:off x="9140024" y="6019800"/>
            <a:ext cx="28956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495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0"/>
            <a:ext cx="7752716" cy="6858000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1295399"/>
            <a:ext cx="12192000" cy="4874685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712000" y="1295400"/>
            <a:ext cx="10718000" cy="4800600"/>
          </a:xfrm>
        </p:spPr>
        <p:txBody>
          <a:bodyPr>
            <a:normAutofit/>
          </a:bodyPr>
          <a:lstStyle>
            <a:lvl1pPr>
              <a:defRPr sz="2000" b="0" baseline="0"/>
            </a:lvl1pPr>
            <a:lvl2pPr marL="742950" indent="-285750">
              <a:buSzPct val="60000"/>
              <a:buFontTx/>
              <a:buBlip>
                <a:blip r:embed="rId3"/>
              </a:buBlip>
              <a:defRPr sz="1800" baseline="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First Level of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76200" y="6492876"/>
            <a:ext cx="30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788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A8A36-0A5B-4718-B18E-DD1BA7A572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37595A-6CEE-348B-55E1-A59B2EA61A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2415"/>
            <a:ext cx="8415035" cy="866785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0DD69239-60AC-220A-7F83-51AF4C41C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00" y="454417"/>
            <a:ext cx="8026400" cy="6627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400" b="1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942202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CEFE1C-DF91-87B8-79B2-0E81C6E69F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1705912" y="2933700"/>
            <a:ext cx="8780176" cy="9906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400" b="0">
                <a:solidFill>
                  <a:srgbClr val="EBE2EA"/>
                </a:solidFill>
              </a:defRPr>
            </a:lvl1pPr>
          </a:lstStyle>
          <a:p>
            <a:r>
              <a:rPr lang="en-US" sz="2400" dirty="0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"Lorem ipsum dolor sit </a:t>
            </a:r>
            <a:r>
              <a:rPr lang="en-US" sz="2400" dirty="0" err="1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amet</a:t>
            </a:r>
            <a:r>
              <a:rPr lang="en-US" sz="2400" dirty="0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, </a:t>
            </a:r>
            <a:r>
              <a:rPr lang="en-US" sz="2400" dirty="0" err="1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consectetur</a:t>
            </a:r>
            <a:r>
              <a:rPr lang="en-US" sz="2400" dirty="0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adipiscing</a:t>
            </a:r>
            <a:r>
              <a:rPr lang="en-US" sz="2400" dirty="0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elit</a:t>
            </a:r>
            <a:r>
              <a:rPr lang="en-US" sz="2400" dirty="0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, </a:t>
            </a:r>
            <a:r>
              <a:rPr lang="en-US" sz="2400" dirty="0" err="1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sed</a:t>
            </a:r>
            <a:r>
              <a:rPr lang="en-US" sz="2400" dirty="0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 do </a:t>
            </a:r>
            <a:r>
              <a:rPr lang="en-US" sz="2400" dirty="0" err="1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eiusmod</a:t>
            </a:r>
            <a:r>
              <a:rPr lang="en-US" sz="2400" dirty="0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tempor</a:t>
            </a:r>
            <a:r>
              <a:rPr lang="en-US" sz="2400" dirty="0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incididunt</a:t>
            </a:r>
            <a:r>
              <a:rPr lang="en-US" sz="2400" dirty="0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ut</a:t>
            </a:r>
            <a:r>
              <a:rPr lang="en-US" sz="2400" dirty="0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labore</a:t>
            </a:r>
            <a:r>
              <a:rPr lang="en-US" sz="2400" dirty="0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 et </a:t>
            </a:r>
            <a:r>
              <a:rPr lang="en-US" sz="2400" dirty="0" err="1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dolore</a:t>
            </a:r>
            <a:r>
              <a:rPr lang="en-US" sz="2400" dirty="0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 magna </a:t>
            </a:r>
            <a:r>
              <a:rPr lang="en-US" sz="2400" dirty="0" err="1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aliqua</a:t>
            </a:r>
            <a:r>
              <a:rPr lang="en-US" sz="2400" dirty="0">
                <a:solidFill>
                  <a:srgbClr val="EBE2EA"/>
                </a:solidFill>
                <a:effectLst/>
                <a:latin typeface="Nirmala UI" panose="020B0502040204020203" pitchFamily="34" charset="0"/>
                <a:ea typeface="Raleway" panose="020B0503030101060003" pitchFamily="2" charset="0"/>
                <a:cs typeface="Nirmala UI" panose="020B0502040204020203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010668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28600"/>
            <a:ext cx="91440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9140024" y="6019800"/>
            <a:ext cx="28956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969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240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43400" y="649287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PRO-XXX Rev X.  Effective XX.XX.19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6384612"/>
            <a:ext cx="1335643" cy="397188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92876"/>
            <a:ext cx="30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788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A8A36-0A5B-4718-B18E-DD1BA7A572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185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2" r:id="rId2"/>
    <p:sldLayoutId id="2147483673" r:id="rId3"/>
    <p:sldLayoutId id="2147483672" r:id="rId4"/>
    <p:sldLayoutId id="2147483671" r:id="rId5"/>
    <p:sldLayoutId id="2147483661" r:id="rId6"/>
    <p:sldLayoutId id="2147483667" r:id="rId7"/>
    <p:sldLayoutId id="2147483668" r:id="rId8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lang="en-US" sz="2600" b="1" kern="1200" baseline="0" dirty="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5000"/>
        <a:buFontTx/>
        <a:buBlip>
          <a:blip r:embed="rId11"/>
        </a:buBlip>
        <a:defRPr sz="2000" b="1" kern="1200">
          <a:solidFill>
            <a:srgbClr val="6D6E7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4D868E"/>
        </a:buClr>
        <a:buSzPct val="60000"/>
        <a:buFontTx/>
        <a:buBlip>
          <a:blip r:embed="rId12"/>
        </a:buBlip>
        <a:defRPr sz="1800" b="0" kern="1200">
          <a:solidFill>
            <a:srgbClr val="6D6E7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65000"/>
        <a:buFontTx/>
        <a:buBlip>
          <a:blip r:embed="rId13"/>
        </a:buBlip>
        <a:defRPr sz="1600" kern="1200">
          <a:solidFill>
            <a:srgbClr val="6D6E7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28.png"/><Relationship Id="rId26" Type="http://schemas.openxmlformats.org/officeDocument/2006/relationships/image" Target="../media/image32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34" Type="http://schemas.openxmlformats.org/officeDocument/2006/relationships/image" Target="../media/image36.png"/><Relationship Id="rId7" Type="http://schemas.openxmlformats.org/officeDocument/2006/relationships/customXml" Target="../ink/ink3.xml"/><Relationship Id="rId12" Type="http://schemas.openxmlformats.org/officeDocument/2006/relationships/image" Target="../media/image25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2" Type="http://schemas.openxmlformats.org/officeDocument/2006/relationships/image" Target="../media/image20.pn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customXml" Target="../ink/ink5.xml"/><Relationship Id="rId24" Type="http://schemas.openxmlformats.org/officeDocument/2006/relationships/image" Target="../media/image31.png"/><Relationship Id="rId32" Type="http://schemas.openxmlformats.org/officeDocument/2006/relationships/image" Target="../media/image35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33.png"/><Relationship Id="rId10" Type="http://schemas.openxmlformats.org/officeDocument/2006/relationships/image" Target="../media/image24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" Type="http://schemas.openxmlformats.org/officeDocument/2006/relationships/image" Target="../media/image21.png"/><Relationship Id="rId9" Type="http://schemas.openxmlformats.org/officeDocument/2006/relationships/customXml" Target="../ink/ink4.xml"/><Relationship Id="rId14" Type="http://schemas.openxmlformats.org/officeDocument/2006/relationships/image" Target="../media/image26.png"/><Relationship Id="rId22" Type="http://schemas.openxmlformats.org/officeDocument/2006/relationships/image" Target="../media/image30.png"/><Relationship Id="rId27" Type="http://schemas.openxmlformats.org/officeDocument/2006/relationships/customXml" Target="../ink/ink13.xml"/><Relationship Id="rId30" Type="http://schemas.openxmlformats.org/officeDocument/2006/relationships/image" Target="../media/image34.png"/><Relationship Id="rId8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8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E62C1B-58C9-DC02-5FA2-98AF9CAE5E3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Cardiac Anatomy in Fluoroscopy Views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9A453F-18BB-562C-4562-0E9F809B6282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X-ray Basics: Module 3</a:t>
            </a:r>
          </a:p>
        </p:txBody>
      </p:sp>
    </p:spTree>
    <p:extLst>
      <p:ext uri="{BB962C8B-B14F-4D97-AF65-F5344CB8AC3E}">
        <p14:creationId xmlns:p14="http://schemas.microsoft.com/office/powerpoint/2010/main" val="2334616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4DFB72-1B87-C0B2-3CE4-31B2172CCD4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1A8A36-0A5B-4718-B18E-DD1BA7A5722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0FBBAF-AE00-4346-DD0F-34AEE50FB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HEART ANATOMY IN FLUORO VIEWS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0DFBB6-032F-B611-07F1-B80076603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324" y="1600200"/>
            <a:ext cx="4759353" cy="47490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EE7B27-68DE-9922-CE8E-BE3D186859CB}"/>
              </a:ext>
            </a:extLst>
          </p:cNvPr>
          <p:cNvSpPr txBox="1"/>
          <p:nvPr/>
        </p:nvSpPr>
        <p:spPr>
          <a:xfrm>
            <a:off x="381000" y="961315"/>
            <a:ext cx="3684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Fluoroscopy – RAO 30 View</a:t>
            </a:r>
          </a:p>
        </p:txBody>
      </p:sp>
    </p:spTree>
    <p:extLst>
      <p:ext uri="{BB962C8B-B14F-4D97-AF65-F5344CB8AC3E}">
        <p14:creationId xmlns:p14="http://schemas.microsoft.com/office/powerpoint/2010/main" val="2454503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4DFB72-1B87-C0B2-3CE4-31B2172CCD4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1A8A36-0A5B-4718-B18E-DD1BA7A5722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0FBBAF-AE00-4346-DD0F-34AEE50FB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HEART ANATOMY IN FLUORO VIEWS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4631761-C263-F98A-B407-9BFE21A7C7A9}"/>
              </a:ext>
            </a:extLst>
          </p:cNvPr>
          <p:cNvGrpSpPr/>
          <p:nvPr/>
        </p:nvGrpSpPr>
        <p:grpSpPr>
          <a:xfrm>
            <a:off x="1066800" y="959138"/>
            <a:ext cx="10397562" cy="5599253"/>
            <a:chOff x="693468" y="717366"/>
            <a:chExt cx="11187945" cy="602488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A5366AB-5FCF-4A49-8DD0-14E0A0830BF9}"/>
                </a:ext>
              </a:extLst>
            </p:cNvPr>
            <p:cNvGrpSpPr/>
            <p:nvPr/>
          </p:nvGrpSpPr>
          <p:grpSpPr>
            <a:xfrm>
              <a:off x="4248426" y="717366"/>
              <a:ext cx="5422920" cy="6024887"/>
              <a:chOff x="4248426" y="717366"/>
              <a:chExt cx="5422920" cy="6024887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C65B9851-0F79-7F3A-970D-CD10867E4B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48426" y="1331088"/>
                <a:ext cx="5422920" cy="5411165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22" name="Picture 21" descr="A close up of a heart&#10;&#10;Description automatically generated">
                <a:extLst>
                  <a:ext uri="{FF2B5EF4-FFF2-40B4-BE49-F238E27FC236}">
                    <a16:creationId xmlns:a16="http://schemas.microsoft.com/office/drawing/2014/main" id="{417A19B9-2F0E-40ED-23C7-BFAEB5BD6F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alphaModFix amt="5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416" b="92815" l="9928" r="91727">
                            <a14:foregroundMark x1="35264" y1="10483" x2="40951" y2="2827"/>
                            <a14:foregroundMark x1="40951" y1="2827" x2="50465" y2="2473"/>
                            <a14:foregroundMark x1="50465" y1="2473" x2="43640" y2="11543"/>
                            <a14:foregroundMark x1="43640" y1="11543" x2="41986" y2="8952"/>
                            <a14:foregroundMark x1="36298" y1="6360" x2="46846" y2="3416"/>
                            <a14:foregroundMark x1="46846" y1="3416" x2="50672" y2="3887"/>
                            <a14:foregroundMark x1="64943" y1="13899" x2="66701" y2="16254"/>
                            <a14:foregroundMark x1="75388" y1="43110" x2="78077" y2="48999"/>
                            <a14:foregroundMark x1="80145" y1="49234" x2="82627" y2="55006"/>
                            <a14:foregroundMark x1="89866" y1="63486" x2="93382" y2="85512"/>
                            <a14:foregroundMark x1="93382" y1="85512" x2="89452" y2="94111"/>
                            <a14:foregroundMark x1="89452" y1="94111" x2="91830" y2="73380"/>
                            <a14:foregroundMark x1="91830" y1="73380" x2="89866" y2="67962"/>
                            <a14:foregroundMark x1="85729" y1="91637" x2="90383" y2="9281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88" r="4066" b="3705"/>
              <a:stretch/>
            </p:blipFill>
            <p:spPr>
              <a:xfrm rot="21336649">
                <a:off x="4338652" y="717366"/>
                <a:ext cx="5116816" cy="5837650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4C7421-53F0-4372-51D1-1F6EF99303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03412" y="4248565"/>
              <a:ext cx="1986806" cy="40011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  <a:t>Right Ventricle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A1A89BE-4F02-650A-CDDB-39612FC0CE01}"/>
                </a:ext>
              </a:extLst>
            </p:cNvPr>
            <p:cNvCxnSpPr>
              <a:cxnSpLocks/>
              <a:stCxn id="6" idx="1"/>
            </p:cNvCxnSpPr>
            <p:nvPr/>
          </p:nvCxnSpPr>
          <p:spPr>
            <a:xfrm flipH="1">
              <a:off x="7910945" y="4448620"/>
              <a:ext cx="1892467" cy="684489"/>
            </a:xfrm>
            <a:prstGeom prst="straightConnector1">
              <a:avLst/>
            </a:prstGeom>
            <a:ln>
              <a:headEnd type="oval" w="med" len="med"/>
              <a:tailEnd type="triangle" w="lg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BB89B83-8CBF-EA70-3275-D29450C6A6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6511" y="3342461"/>
              <a:ext cx="1869449" cy="40011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  <a:t>Right Atrium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DF00E6C-21A2-6E4E-8B58-CDAF61C8AA3B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 flipV="1">
              <a:off x="3805960" y="3398428"/>
              <a:ext cx="1756640" cy="144088"/>
            </a:xfrm>
            <a:prstGeom prst="straightConnector1">
              <a:avLst/>
            </a:prstGeom>
            <a:ln>
              <a:headEnd type="oval" w="med" len="med"/>
              <a:tailEnd type="triangle" w="lg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012092F-D0CC-F0CE-0882-6C16C5BA550B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flipH="1">
              <a:off x="6096000" y="925065"/>
              <a:ext cx="2432104" cy="406023"/>
            </a:xfrm>
            <a:prstGeom prst="straightConnector1">
              <a:avLst/>
            </a:prstGeom>
            <a:ln>
              <a:headEnd type="oval" w="med" len="med"/>
              <a:tailEnd type="triangle" w="lg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B9AF512-038C-0C42-5F4E-AE1FDC0570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28104" y="725010"/>
              <a:ext cx="1460056" cy="40011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  <a:t>Aortic arch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FC98307-B8AE-EA91-33E7-CBA6743BE1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1481" y="4801896"/>
              <a:ext cx="3021825" cy="40011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  <a:t>Coronary Sinus Ostium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1D5BD17-B675-75A8-D6A2-BE4E5D1AE35F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 flipV="1">
              <a:off x="3883306" y="4710896"/>
              <a:ext cx="2013995" cy="291055"/>
            </a:xfrm>
            <a:prstGeom prst="straightConnector1">
              <a:avLst/>
            </a:prstGeom>
            <a:ln>
              <a:headEnd type="oval" w="med" len="med"/>
              <a:tailEnd type="triangle" w="lg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D346CF3-E16E-F7ED-5C47-31CB8962EB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1261" y="3963610"/>
              <a:ext cx="1869449" cy="40011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  <a:t>Fossa Ovalis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B162F39-6292-4C63-10C6-512DCC17D3D8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 flipV="1">
              <a:off x="3530710" y="3891796"/>
              <a:ext cx="2010109" cy="271869"/>
            </a:xfrm>
            <a:prstGeom prst="straightConnector1">
              <a:avLst/>
            </a:prstGeom>
            <a:ln>
              <a:headEnd type="oval" w="med" len="med"/>
              <a:tailEnd type="triangle" w="lg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F973AD9-C311-196F-D028-276E7CB9CA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96996" y="2815039"/>
              <a:ext cx="2084417" cy="101566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  <a:t>Right Ventricle Outflow Tract (RVOT)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F2648DE-8624-FB6A-5D52-AE3BFD032BC7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 flipH="1" flipV="1">
              <a:off x="7402010" y="3067291"/>
              <a:ext cx="2394986" cy="255580"/>
            </a:xfrm>
            <a:prstGeom prst="straightConnector1">
              <a:avLst/>
            </a:prstGeom>
            <a:ln>
              <a:headEnd type="oval" w="med" len="med"/>
              <a:tailEnd type="triangle" w="lg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C3473D-80A1-A240-96B0-5411E42C55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3468" y="2431671"/>
              <a:ext cx="3021824" cy="40011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  <a:t>Right Atrial Appendage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75568DE-F62B-734C-BD54-9F23288ED750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>
              <a:off x="3715292" y="2631726"/>
              <a:ext cx="2141498" cy="82537"/>
            </a:xfrm>
            <a:prstGeom prst="straightConnector1">
              <a:avLst/>
            </a:prstGeom>
            <a:ln>
              <a:headEnd type="oval" w="med" len="med"/>
              <a:tailEnd type="triangle" w="lg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99D49F3-6404-267F-ADE3-F0A0B3DE7E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1" y="1889534"/>
              <a:ext cx="2522544" cy="40011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  <a:t>Superior Vena Cava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DA57CC4-00E3-1A31-B511-574672545056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 flipV="1">
              <a:off x="3665545" y="2052893"/>
              <a:ext cx="1253696" cy="36696"/>
            </a:xfrm>
            <a:prstGeom prst="straightConnector1">
              <a:avLst/>
            </a:prstGeom>
            <a:ln>
              <a:headEnd type="oval" w="med" len="med"/>
              <a:tailEnd type="triangle" w="lg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FBFBD2B-2FA4-745B-7DC5-2C3C66E45939}"/>
              </a:ext>
            </a:extLst>
          </p:cNvPr>
          <p:cNvSpPr txBox="1"/>
          <p:nvPr/>
        </p:nvSpPr>
        <p:spPr>
          <a:xfrm>
            <a:off x="381000" y="961315"/>
            <a:ext cx="3684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Fluoroscopy – RAO 30 View</a:t>
            </a:r>
          </a:p>
        </p:txBody>
      </p:sp>
    </p:spTree>
    <p:extLst>
      <p:ext uri="{BB962C8B-B14F-4D97-AF65-F5344CB8AC3E}">
        <p14:creationId xmlns:p14="http://schemas.microsoft.com/office/powerpoint/2010/main" val="2365929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4DFB72-1B87-C0B2-3CE4-31B2172CCD4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1A8A36-0A5B-4718-B18E-DD1BA7A5722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0FBBAF-AE00-4346-DD0F-34AEE50FB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HEART ANATOMY IN FLUORO VIEWS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72182D-EFE6-0BB8-512C-1C217EB10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542" y="1619795"/>
            <a:ext cx="4826916" cy="4816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56C540-7974-7CAC-101F-7EDFD99F940C}"/>
              </a:ext>
            </a:extLst>
          </p:cNvPr>
          <p:cNvSpPr txBox="1"/>
          <p:nvPr/>
        </p:nvSpPr>
        <p:spPr>
          <a:xfrm>
            <a:off x="381000" y="96131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Fluoroscopy – LAO 30 View of Full Heart</a:t>
            </a:r>
          </a:p>
        </p:txBody>
      </p:sp>
    </p:spTree>
    <p:extLst>
      <p:ext uri="{BB962C8B-B14F-4D97-AF65-F5344CB8AC3E}">
        <p14:creationId xmlns:p14="http://schemas.microsoft.com/office/powerpoint/2010/main" val="3803921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4DFB72-1B87-C0B2-3CE4-31B2172CCD4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1A8A36-0A5B-4718-B18E-DD1BA7A5722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0FBBAF-AE00-4346-DD0F-34AEE50FB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HEART ANATOMY IN FLUORO VIEWS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2C0071D-5F2C-FA16-CAA4-5B6EB9A11534}"/>
              </a:ext>
            </a:extLst>
          </p:cNvPr>
          <p:cNvGrpSpPr/>
          <p:nvPr/>
        </p:nvGrpSpPr>
        <p:grpSpPr>
          <a:xfrm>
            <a:off x="1828800" y="827078"/>
            <a:ext cx="10177472" cy="5701614"/>
            <a:chOff x="739477" y="419683"/>
            <a:chExt cx="11368845" cy="636904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42CBF0C-AAB7-0027-62E3-CD8DD7D49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9455" y="1330036"/>
              <a:ext cx="5470524" cy="545869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AE81F8-BB0D-D5A5-EB41-DA411FEFB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3" b="93881" l="4090" r="94070">
                          <a14:foregroundMark x1="24540" y1="3382" x2="20041" y2="33977"/>
                          <a14:foregroundMark x1="20041" y1="33977" x2="54601" y2="7890"/>
                          <a14:foregroundMark x1="54601" y1="7890" x2="74847" y2="12721"/>
                          <a14:foregroundMark x1="74847" y1="12721" x2="87935" y2="30435"/>
                          <a14:foregroundMark x1="87935" y1="30435" x2="87321" y2="45733"/>
                          <a14:foregroundMark x1="87321" y1="45733" x2="92434" y2="27536"/>
                          <a14:foregroundMark x1="92434" y1="27536" x2="82004" y2="11272"/>
                          <a14:foregroundMark x1="82004" y1="11272" x2="65849" y2="4509"/>
                          <a14:foregroundMark x1="65849" y1="4509" x2="46421" y2="6280"/>
                          <a14:foregroundMark x1="46421" y1="6280" x2="40695" y2="4831"/>
                          <a14:foregroundMark x1="30061" y1="2415" x2="31288" y2="9501"/>
                          <a14:foregroundMark x1="94070" y1="29147" x2="94070" y2="43317"/>
                          <a14:foregroundMark x1="94070" y1="43317" x2="84867" y2="52818"/>
                          <a14:foregroundMark x1="41309" y1="1127" x2="41309" y2="1127"/>
                          <a14:foregroundMark x1="27198" y1="805" x2="27198" y2="805"/>
                          <a14:foregroundMark x1="11861" y1="50886" x2="7566" y2="62802"/>
                          <a14:foregroundMark x1="7566" y1="62802" x2="12065" y2="82609"/>
                          <a14:foregroundMark x1="12065" y1="82609" x2="35378" y2="93881"/>
                          <a14:foregroundMark x1="35378" y1="93881" x2="58282" y2="92271"/>
                          <a14:foregroundMark x1="4294" y1="57166" x2="4090" y2="784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8"/>
            <a:stretch/>
          </p:blipFill>
          <p:spPr>
            <a:xfrm>
              <a:off x="4315006" y="419683"/>
              <a:ext cx="5597528" cy="6265189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CB192F5-5B14-826D-636C-E20F94E9BB4A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H="1">
              <a:off x="7675419" y="628008"/>
              <a:ext cx="1861078" cy="418009"/>
            </a:xfrm>
            <a:prstGeom prst="straightConnector1">
              <a:avLst/>
            </a:prstGeom>
            <a:ln>
              <a:headEnd type="oval" w="med" len="med"/>
              <a:tailEnd type="triangle" w="lg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9308B4B-6FF2-3401-F73D-FCE72B3056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36497" y="419683"/>
              <a:ext cx="1787392" cy="41665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  <a:t>Aortic Arch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1C1FFD1-92A9-7964-7A21-C39D3697D3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14682" y="5402683"/>
              <a:ext cx="1986806" cy="41665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  <a:t>Left Ventricle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9A11838-6739-7BEC-F3CE-1C4D1FDFEB54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H="1" flipV="1">
              <a:off x="7675419" y="4945892"/>
              <a:ext cx="1739263" cy="665117"/>
            </a:xfrm>
            <a:prstGeom prst="straightConnector1">
              <a:avLst/>
            </a:prstGeom>
            <a:ln>
              <a:headEnd type="oval" w="med" len="med"/>
              <a:tailEnd type="triangle" w="lg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4BD0511-40E6-6450-CED0-E79FD76E60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4874" y="4248565"/>
              <a:ext cx="1986806" cy="41665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  <a:t>Right Ventricle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ECFCB64-D02B-4491-B576-BBD194247F95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>
              <a:off x="3571680" y="4456890"/>
              <a:ext cx="1591130" cy="489002"/>
            </a:xfrm>
            <a:prstGeom prst="straightConnector1">
              <a:avLst/>
            </a:prstGeom>
            <a:ln>
              <a:headEnd type="oval" w="med" len="med"/>
              <a:tailEnd type="triangle" w="lg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8B9E4C-9583-943E-3B7F-B661EBFD15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3493" y="3610074"/>
              <a:ext cx="1986806" cy="41665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  <a:t>Right Atrium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5463D96-9236-A4C6-4BDD-93592C634F5E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 flipV="1">
              <a:off x="3360299" y="3506218"/>
              <a:ext cx="1502646" cy="312181"/>
            </a:xfrm>
            <a:prstGeom prst="straightConnector1">
              <a:avLst/>
            </a:prstGeom>
            <a:ln>
              <a:headEnd type="oval" w="med" len="med"/>
              <a:tailEnd type="triangle" w="lg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B8584F9-5408-5B06-6345-4FAB9CF06B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25104" y="3429000"/>
              <a:ext cx="1986806" cy="41665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  <a:t>Left Atrium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EE8C2E8-FD51-8344-236C-7212ED3E9E22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 flipH="1" flipV="1">
              <a:off x="8340436" y="3429000"/>
              <a:ext cx="1484668" cy="208325"/>
            </a:xfrm>
            <a:prstGeom prst="straightConnector1">
              <a:avLst/>
            </a:prstGeom>
            <a:ln>
              <a:headEnd type="oval" w="med" len="med"/>
              <a:tailEnd type="triangle" w="lg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691658B-A77D-84EF-A594-2C75C2E13B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91055" y="1303262"/>
              <a:ext cx="1787392" cy="1211338"/>
            </a:xfrm>
            <a:prstGeom prst="straightConnector1">
              <a:avLst/>
            </a:prstGeom>
            <a:ln>
              <a:headEnd type="oval" w="med" len="med"/>
              <a:tailEnd type="triangle" w="lg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A57EF65-63B4-E3AA-F920-EAE3A28D0B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63846" y="2714655"/>
              <a:ext cx="1248688" cy="368042"/>
            </a:xfrm>
            <a:prstGeom prst="straightConnector1">
              <a:avLst/>
            </a:prstGeom>
            <a:ln>
              <a:headEnd type="oval" w="med" len="med"/>
              <a:tailEnd type="triangle" w="lg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3A45129-007B-72C2-88B0-80F17EB284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9477" y="2130860"/>
              <a:ext cx="2334352" cy="41665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  <a:t>Ascending Aorta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A5C8C91-5FE4-2BC6-849C-0E4F0F01C442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 flipV="1">
              <a:off x="3073829" y="2230582"/>
              <a:ext cx="2675807" cy="108603"/>
            </a:xfrm>
            <a:prstGeom prst="straightConnector1">
              <a:avLst/>
            </a:prstGeom>
            <a:ln>
              <a:headEnd type="oval" w="med" len="med"/>
              <a:tailEnd type="triangle" w="lg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06F77D-BC84-D56B-65DC-2EEF609E56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4604" y="2855583"/>
              <a:ext cx="2529724" cy="41665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  <a:t>Pulmonary Artery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EDB6324-E7A0-30DE-772C-633677C2F8FD}"/>
                </a:ext>
              </a:extLst>
            </p:cNvPr>
            <p:cNvCxnSpPr>
              <a:cxnSpLocks/>
              <a:stCxn id="22" idx="3"/>
            </p:cNvCxnSpPr>
            <p:nvPr/>
          </p:nvCxnSpPr>
          <p:spPr>
            <a:xfrm flipV="1">
              <a:off x="3544328" y="2714656"/>
              <a:ext cx="2925745" cy="349253"/>
            </a:xfrm>
            <a:prstGeom prst="straightConnector1">
              <a:avLst/>
            </a:prstGeom>
            <a:ln>
              <a:headEnd type="oval" w="med" len="med"/>
              <a:tailEnd type="triangle" w="lg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F9E984F-A9DE-A57C-20AF-F9B47A8084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40841" y="4392917"/>
              <a:ext cx="1986806" cy="72913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  <a:t>Left Coronary Artery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1F20F51-FA7B-B9FB-6866-BA485A6383CD}"/>
                </a:ext>
              </a:extLst>
            </p:cNvPr>
            <p:cNvCxnSpPr>
              <a:cxnSpLocks/>
              <a:stCxn id="24" idx="1"/>
            </p:cNvCxnSpPr>
            <p:nvPr/>
          </p:nvCxnSpPr>
          <p:spPr>
            <a:xfrm flipH="1" flipV="1">
              <a:off x="6761017" y="3429000"/>
              <a:ext cx="2979823" cy="1328486"/>
            </a:xfrm>
            <a:prstGeom prst="straightConnector1">
              <a:avLst/>
            </a:prstGeom>
            <a:ln>
              <a:headEnd type="oval" w="med" len="med"/>
              <a:tailEnd type="triangle" w="lg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DB9F712-6C5D-857D-6284-9F9D4E1AFA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78448" y="949320"/>
              <a:ext cx="2195788" cy="72913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  <a:t>Left Superior Pulmonary Vein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9DD2664-768E-F2B1-F37C-54CC3FC881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12534" y="2301660"/>
              <a:ext cx="2195788" cy="72913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  <a:t>Left Inferior Pulmonary Vein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A1DA1C9-13FD-BE78-BF97-20B8A1BB8C62}"/>
              </a:ext>
            </a:extLst>
          </p:cNvPr>
          <p:cNvSpPr txBox="1"/>
          <p:nvPr/>
        </p:nvSpPr>
        <p:spPr>
          <a:xfrm>
            <a:off x="381000" y="96131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Fluoroscopy – LAO 30 View of Full Heart</a:t>
            </a:r>
          </a:p>
        </p:txBody>
      </p:sp>
    </p:spTree>
    <p:extLst>
      <p:ext uri="{BB962C8B-B14F-4D97-AF65-F5344CB8AC3E}">
        <p14:creationId xmlns:p14="http://schemas.microsoft.com/office/powerpoint/2010/main" val="3487057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4DFB72-1B87-C0B2-3CE4-31B2172CCD4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1A8A36-0A5B-4718-B18E-DD1BA7A5722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0FBBAF-AE00-4346-DD0F-34AEE50FB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HEART ANATOMY IN FLUORO VIEWS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FF65A5-E541-2F0C-305D-5957A968DB23}"/>
              </a:ext>
            </a:extLst>
          </p:cNvPr>
          <p:cNvGrpSpPr/>
          <p:nvPr/>
        </p:nvGrpSpPr>
        <p:grpSpPr>
          <a:xfrm>
            <a:off x="1455656" y="533400"/>
            <a:ext cx="9280688" cy="5882915"/>
            <a:chOff x="1549598" y="126070"/>
            <a:chExt cx="10510784" cy="666265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F2141C1-5495-27E7-62F5-EB217AA77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86600" y="1330036"/>
              <a:ext cx="5470524" cy="545869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1" name="Picture 20" descr="A close-up of a human heart&#10;&#10;Description automatically generated">
              <a:extLst>
                <a:ext uri="{FF2B5EF4-FFF2-40B4-BE49-F238E27FC236}">
                  <a16:creationId xmlns:a16="http://schemas.microsoft.com/office/drawing/2014/main" id="{28F4E339-E0F8-4308-DDB8-6F572DA1D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46" b="93663" l="5128" r="96581">
                          <a14:foregroundMark x1="42393" y1="6646" x2="87521" y2="8346"/>
                          <a14:foregroundMark x1="45812" y1="1546" x2="60342" y2="3555"/>
                          <a14:foregroundMark x1="88547" y1="27357" x2="95556" y2="31530"/>
                          <a14:foregroundMark x1="96923" y1="39258" x2="96581" y2="44204"/>
                          <a14:foregroundMark x1="89402" y1="50541" x2="86496" y2="74034"/>
                          <a14:foregroundMark x1="86496" y1="74034" x2="80513" y2="85781"/>
                          <a14:foregroundMark x1="80513" y1="85781" x2="21709" y2="93818"/>
                          <a14:foregroundMark x1="21709" y1="93818" x2="12650" y2="84699"/>
                          <a14:foregroundMark x1="12650" y1="84699" x2="5299" y2="59505"/>
                          <a14:foregroundMark x1="5299" y1="59505" x2="11453" y2="46059"/>
                          <a14:foregroundMark x1="26496" y1="92581" x2="42222" y2="95054"/>
                          <a14:foregroundMark x1="42222" y1="95054" x2="56923" y2="93663"/>
                          <a14:foregroundMark x1="56923" y1="93663" x2="65812" y2="93663"/>
                          <a14:foregroundMark x1="74188" y1="57805" x2="72479" y2="695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10952">
              <a:off x="4559148" y="1251442"/>
              <a:ext cx="4992467" cy="542956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E44609-FDB5-AA04-53E2-8E8D2040AC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7220" y="5327909"/>
              <a:ext cx="1986807" cy="40665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Right Ventricle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7638882-5675-2749-C074-F4261480C56A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flipV="1">
              <a:off x="3634027" y="4772891"/>
              <a:ext cx="2829118" cy="758344"/>
            </a:xfrm>
            <a:prstGeom prst="straightConnector1">
              <a:avLst/>
            </a:prstGeom>
            <a:ln>
              <a:headEnd type="oval" w="med" len="med"/>
              <a:tailEnd type="triangle" w="lg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5B3B3A-361E-725C-7A00-3D08BA3DF9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73575" y="3856332"/>
              <a:ext cx="1986807" cy="40665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Left Ventricle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CEDADA8-65C7-A710-CFBB-C0CB5819EE0C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H="1">
              <a:off x="8086770" y="4059658"/>
              <a:ext cx="1986805" cy="297597"/>
            </a:xfrm>
            <a:prstGeom prst="straightConnector1">
              <a:avLst/>
            </a:prstGeom>
            <a:ln>
              <a:headEnd type="oval" w="med" len="med"/>
              <a:tailEnd type="triangle" w="lg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2E76409-B378-9FC1-70CB-466F94C652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9598" y="3626733"/>
              <a:ext cx="2116443" cy="707886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Interventricular Septum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C0F82DF-C3E2-D587-BB62-EF0A5BC4C324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3666041" y="3980676"/>
              <a:ext cx="3600668" cy="582085"/>
            </a:xfrm>
            <a:prstGeom prst="straightConnector1">
              <a:avLst/>
            </a:prstGeom>
            <a:ln>
              <a:headEnd type="oval" w="med" len="med"/>
              <a:tailEnd type="triangle" w="lg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CF632A-93A0-0861-1EBF-4B9FE9042F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2036" y="126070"/>
              <a:ext cx="2084417" cy="101566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Right Ventricle Outflow Tract (RVOT)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4497B33-3D4A-2F08-3BCC-8A432E91A4A3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>
              <a:off x="6699942" y="633901"/>
              <a:ext cx="2902094" cy="2468249"/>
            </a:xfrm>
            <a:prstGeom prst="straightConnector1">
              <a:avLst/>
            </a:prstGeom>
            <a:ln>
              <a:headEnd type="oval" w="med" len="med"/>
              <a:tailEnd type="triangle" w="lg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F6714FB-C096-F6B5-8713-DFF9C51FE6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77958" y="1817066"/>
              <a:ext cx="1815283" cy="707886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Left Atrial Appendage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D88E49F-53A3-E80B-9B1D-E86E8803DAB1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>
              <a:off x="8519360" y="2171009"/>
              <a:ext cx="1458598" cy="79222"/>
            </a:xfrm>
            <a:prstGeom prst="straightConnector1">
              <a:avLst/>
            </a:prstGeom>
            <a:ln>
              <a:headEnd type="oval" w="med" len="med"/>
              <a:tailEnd type="triangle" w="lg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EB61E6E-E998-D485-6B0A-0BACE40B95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06435" y="4695372"/>
              <a:ext cx="2143110" cy="40665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Papillary muscle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AA07F0A-D2CA-E624-D13D-F2947CAECD1E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>
              <a:off x="8239170" y="4898698"/>
              <a:ext cx="1567265" cy="196784"/>
            </a:xfrm>
            <a:prstGeom prst="straightConnector1">
              <a:avLst/>
            </a:prstGeom>
            <a:ln>
              <a:headEnd type="oval" w="med" len="med"/>
              <a:tailEnd type="triangle" w="lg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485B783-F365-3E5B-CD3B-BD029CCCDB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31753" y="2932120"/>
              <a:ext cx="1986806" cy="707886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Left Coronary Artery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69BBF81-96A8-8B73-77F5-9DFD5A919D63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 flipV="1">
              <a:off x="8086770" y="2572862"/>
              <a:ext cx="1944983" cy="713201"/>
            </a:xfrm>
            <a:prstGeom prst="straightConnector1">
              <a:avLst/>
            </a:prstGeom>
            <a:ln>
              <a:headEnd type="oval" w="med" len="med"/>
              <a:tailEnd type="triangle" w="lg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86D0DE5-5871-A474-3C18-2A2BEB222315}"/>
              </a:ext>
            </a:extLst>
          </p:cNvPr>
          <p:cNvSpPr txBox="1"/>
          <p:nvPr/>
        </p:nvSpPr>
        <p:spPr>
          <a:xfrm>
            <a:off x="381000" y="96131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Fluoroscopy – LAO 30 View Frontal Cut</a:t>
            </a:r>
          </a:p>
        </p:txBody>
      </p:sp>
    </p:spTree>
    <p:extLst>
      <p:ext uri="{BB962C8B-B14F-4D97-AF65-F5344CB8AC3E}">
        <p14:creationId xmlns:p14="http://schemas.microsoft.com/office/powerpoint/2010/main" val="665621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4DFB72-1B87-C0B2-3CE4-31B2172CCD4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1A8A36-0A5B-4718-B18E-DD1BA7A5722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0FBBAF-AE00-4346-DD0F-34AEE50FB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HEART ANATOMY IN X-RAY VIEWS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344886-C29A-CDA1-EEC0-13764AF2D494}"/>
              </a:ext>
            </a:extLst>
          </p:cNvPr>
          <p:cNvSpPr txBox="1"/>
          <p:nvPr/>
        </p:nvSpPr>
        <p:spPr>
          <a:xfrm>
            <a:off x="381000" y="961315"/>
            <a:ext cx="2975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Chest X-ray – AP View</a:t>
            </a:r>
          </a:p>
        </p:txBody>
      </p:sp>
      <p:pic>
        <p:nvPicPr>
          <p:cNvPr id="6" name="Picture 5" descr="A diagram of a human body&#10;&#10;Description automatically generated">
            <a:extLst>
              <a:ext uri="{FF2B5EF4-FFF2-40B4-BE49-F238E27FC236}">
                <a16:creationId xmlns:a16="http://schemas.microsoft.com/office/drawing/2014/main" id="{725B18A3-014F-2874-C73B-6F7A5C212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676400"/>
            <a:ext cx="3083798" cy="4826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n x-ray of a person's chest&#10;&#10;Description automatically generated">
            <a:extLst>
              <a:ext uri="{FF2B5EF4-FFF2-40B4-BE49-F238E27FC236}">
                <a16:creationId xmlns:a16="http://schemas.microsoft.com/office/drawing/2014/main" id="{C6B2B757-8CF1-0854-502B-99A7BAEC1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676400"/>
            <a:ext cx="3793992" cy="47243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1000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4DFB72-1B87-C0B2-3CE4-31B2172CCD4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1A8A36-0A5B-4718-B18E-DD1BA7A5722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0FBBAF-AE00-4346-DD0F-34AEE50FB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HEART ANATOMY IN X-RAY VIEWS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A25AD1-8802-12E6-E81E-43083513DCF5}"/>
              </a:ext>
            </a:extLst>
          </p:cNvPr>
          <p:cNvSpPr txBox="1"/>
          <p:nvPr/>
        </p:nvSpPr>
        <p:spPr>
          <a:xfrm>
            <a:off x="381000" y="961315"/>
            <a:ext cx="3494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Chest X-ray – Lateral View</a:t>
            </a:r>
          </a:p>
        </p:txBody>
      </p:sp>
      <p:pic>
        <p:nvPicPr>
          <p:cNvPr id="8" name="Picture 7" descr="An x-ray of a person's chest&#10;&#10;Description automatically generated">
            <a:extLst>
              <a:ext uri="{FF2B5EF4-FFF2-40B4-BE49-F238E27FC236}">
                <a16:creationId xmlns:a16="http://schemas.microsoft.com/office/drawing/2014/main" id="{965E2274-F043-6CAD-EFF9-8E9125088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150" y="1630700"/>
            <a:ext cx="3778250" cy="47047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A diagram of a heart&#10;&#10;Description automatically generated">
            <a:extLst>
              <a:ext uri="{FF2B5EF4-FFF2-40B4-BE49-F238E27FC236}">
                <a16:creationId xmlns:a16="http://schemas.microsoft.com/office/drawing/2014/main" id="{ECD24294-FC4C-4710-9E16-4B3ED5A36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447800"/>
            <a:ext cx="3685641" cy="48876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6083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4DFB72-1B87-C0B2-3CE4-31B2172CCD4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1A8A36-0A5B-4718-B18E-DD1BA7A5722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0FBBAF-AE00-4346-DD0F-34AEE50FB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HEART ANATOMY IN FLUORO VIEWS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D48D67F-749A-88D7-961C-2F122E30F95E}"/>
              </a:ext>
            </a:extLst>
          </p:cNvPr>
          <p:cNvGrpSpPr/>
          <p:nvPr/>
        </p:nvGrpSpPr>
        <p:grpSpPr>
          <a:xfrm>
            <a:off x="2268376" y="826498"/>
            <a:ext cx="6967587" cy="3440702"/>
            <a:chOff x="2268376" y="923184"/>
            <a:chExt cx="6967587" cy="344070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B8EEE20-1183-3796-2A3A-16F270C338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41856"/>
            <a:stretch/>
          </p:blipFill>
          <p:spPr>
            <a:xfrm>
              <a:off x="2374352" y="1204290"/>
              <a:ext cx="6651569" cy="2609562"/>
            </a:xfrm>
            <a:prstGeom prst="rect">
              <a:avLst/>
            </a:prstGeom>
          </p:spPr>
        </p:pic>
        <p:pic>
          <p:nvPicPr>
            <p:cNvPr id="5" name="Picture 4" descr="A close-up of a person's hand&#10;&#10;Description automatically generated with low confidence">
              <a:extLst>
                <a:ext uri="{FF2B5EF4-FFF2-40B4-BE49-F238E27FC236}">
                  <a16:creationId xmlns:a16="http://schemas.microsoft.com/office/drawing/2014/main" id="{61ABD2CB-93D4-E5F2-8E7A-FEE1F39AE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30" b="92963" l="9911" r="94766">
                          <a14:foregroundMark x1="57684" y1="8835" x2="39087" y2="34402"/>
                          <a14:foregroundMark x1="39087" y1="34402" x2="8129" y2="49805"/>
                          <a14:foregroundMark x1="8129" y1="49805" x2="17149" y2="78186"/>
                          <a14:foregroundMark x1="17149" y1="78186" x2="52561" y2="92963"/>
                          <a14:foregroundMark x1="52561" y1="92963" x2="90869" y2="86474"/>
                          <a14:foregroundMark x1="90869" y1="86474" x2="74722" y2="29633"/>
                          <a14:foregroundMark x1="74722" y1="29633" x2="62027" y2="27209"/>
                          <a14:foregroundMark x1="58129" y1="93041" x2="87751" y2="90305"/>
                          <a14:foregroundMark x1="94766" y1="67005" x2="79955" y2="308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96136">
              <a:off x="4470400" y="1027579"/>
              <a:ext cx="2342458" cy="3336307"/>
            </a:xfrm>
            <a:prstGeom prst="rect">
              <a:avLst/>
            </a:prstGeom>
          </p:spPr>
        </p:pic>
        <p:pic>
          <p:nvPicPr>
            <p:cNvPr id="6" name="Picture 5" descr="A picture containing vegetable&#10;&#10;Description automatically generated">
              <a:extLst>
                <a:ext uri="{FF2B5EF4-FFF2-40B4-BE49-F238E27FC236}">
                  <a16:creationId xmlns:a16="http://schemas.microsoft.com/office/drawing/2014/main" id="{E16610B1-E987-44F7-26C3-DF9737A0F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960" b="93634" l="4979" r="99378">
                          <a14:foregroundMark x1="58299" y1="7298" x2="76763" y2="4037"/>
                          <a14:foregroundMark x1="76763" y1="4037" x2="95539" y2="15062"/>
                          <a14:foregroundMark x1="95539" y1="15062" x2="99066" y2="30280"/>
                          <a14:foregroundMark x1="99066" y1="30280" x2="61618" y2="9627"/>
                          <a14:foregroundMark x1="58506" y1="7919" x2="79668" y2="2795"/>
                          <a14:foregroundMark x1="79668" y1="2795" x2="95332" y2="12422"/>
                          <a14:foregroundMark x1="95332" y1="12422" x2="99585" y2="26630"/>
                          <a14:foregroundMark x1="99585" y1="26630" x2="99378" y2="30590"/>
                          <a14:foregroundMark x1="60270" y1="6134" x2="71888" y2="4348"/>
                          <a14:foregroundMark x1="80187" y1="4037" x2="95747" y2="14286"/>
                          <a14:foregroundMark x1="95747" y1="14286" x2="95851" y2="14363"/>
                          <a14:foregroundMark x1="11929" y1="47904" x2="3216" y2="60559"/>
                          <a14:foregroundMark x1="3216" y1="60559" x2="6224" y2="76786"/>
                          <a14:foregroundMark x1="6224" y1="76786" x2="15560" y2="89053"/>
                          <a14:foregroundMark x1="15560" y1="89053" x2="32573" y2="97671"/>
                          <a14:foregroundMark x1="32573" y1="97671" x2="54979" y2="93634"/>
                          <a14:foregroundMark x1="54979" y1="93634" x2="63589" y2="90062"/>
                          <a14:foregroundMark x1="5187" y1="71661" x2="4979" y2="608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1239" y="923184"/>
              <a:ext cx="2524724" cy="3373282"/>
            </a:xfrm>
            <a:prstGeom prst="rect">
              <a:avLst/>
            </a:prstGeom>
          </p:spPr>
        </p:pic>
        <p:pic>
          <p:nvPicPr>
            <p:cNvPr id="7" name="Picture 6" descr="A close-up of a human body&#10;&#10;Description automatically generated with low confidence">
              <a:extLst>
                <a:ext uri="{FF2B5EF4-FFF2-40B4-BE49-F238E27FC236}">
                  <a16:creationId xmlns:a16="http://schemas.microsoft.com/office/drawing/2014/main" id="{256AB414-E3DE-BC96-51E5-A654218B9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84" b="96399" l="1811" r="95473">
                          <a14:foregroundMark x1="4794" y1="42553" x2="5131" y2="67349"/>
                          <a14:foregroundMark x1="4707" y1="36170" x2="4713" y2="36579"/>
                          <a14:foregroundMark x1="4628" y1="30360" x2="4707" y2="36170"/>
                          <a14:foregroundMark x1="5131" y1="67349" x2="15493" y2="81915"/>
                          <a14:foregroundMark x1="26601" y1="88635" x2="35513" y2="94026"/>
                          <a14:foregroundMark x1="20487" y1="84936" x2="21504" y2="85551"/>
                          <a14:foregroundMark x1="35513" y1="94026" x2="82797" y2="97463"/>
                          <a14:foregroundMark x1="82797" y1="97463" x2="97384" y2="86498"/>
                          <a14:foregroundMark x1="97384" y1="86498" x2="92656" y2="69722"/>
                          <a14:foregroundMark x1="92656" y1="69722" x2="87223" y2="90098"/>
                          <a14:foregroundMark x1="87223" y1="90098" x2="55030" y2="92471"/>
                          <a14:foregroundMark x1="55030" y1="92471" x2="83803" y2="84697"/>
                          <a14:foregroundMark x1="83803" y1="84697" x2="78873" y2="63666"/>
                          <a14:foregroundMark x1="78873" y1="63666" x2="81891" y2="43372"/>
                          <a14:foregroundMark x1="81891" y1="43372" x2="67404" y2="31751"/>
                          <a14:foregroundMark x1="67404" y1="31751" x2="49296" y2="25205"/>
                          <a14:foregroundMark x1="49296" y1="25205" x2="38833" y2="8756"/>
                          <a14:foregroundMark x1="38833" y1="8756" x2="19618" y2="5074"/>
                          <a14:foregroundMark x1="19618" y1="5074" x2="7646" y2="20786"/>
                          <a14:foregroundMark x1="7646" y1="20786" x2="5030" y2="28887"/>
                          <a14:foregroundMark x1="40241" y1="95172" x2="85111" y2="96563"/>
                          <a14:foregroundMark x1="85111" y1="96563" x2="88632" y2="96318"/>
                          <a14:foregroundMark x1="95573" y1="81751" x2="95573" y2="91653"/>
                          <a14:foregroundMark x1="94668" y1="73895" x2="94668" y2="78396"/>
                          <a14:foregroundMark x1="1811" y1="58183" x2="3219" y2="55237"/>
                          <a14:backgroundMark x1="5030" y1="36170" x2="5030" y2="36170"/>
                          <a14:backgroundMark x1="4125" y1="36579" x2="4125" y2="36579"/>
                          <a14:backgroundMark x1="4125" y1="36579" x2="4125" y2="42553"/>
                          <a14:backgroundMark x1="14487" y1="83633" x2="20926" y2="83633"/>
                          <a14:backgroundMark x1="20423" y1="86252" x2="24849" y2="89771"/>
                          <a14:backgroundMark x1="21328" y1="86416" x2="15191" y2="830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8376" y="1065745"/>
              <a:ext cx="2413069" cy="2966569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48F9224-0813-46F6-2CA9-510E55F05A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449"/>
          <a:stretch/>
        </p:blipFill>
        <p:spPr>
          <a:xfrm>
            <a:off x="2432766" y="4239517"/>
            <a:ext cx="6651569" cy="231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10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4DFB72-1B87-C0B2-3CE4-31B2172CCD4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1A8A36-0A5B-4718-B18E-DD1BA7A5722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0FBBAF-AE00-4346-DD0F-34AEE50FB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HEART ANATOMY IN FLUORO VIEWS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686F5AB-3B0F-73BA-197F-9A21A1D7B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939" y="1600200"/>
            <a:ext cx="4231661" cy="45911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BBAE55-EF1A-4949-E018-43C1665464A7}"/>
              </a:ext>
            </a:extLst>
          </p:cNvPr>
          <p:cNvSpPr txBox="1"/>
          <p:nvPr/>
        </p:nvSpPr>
        <p:spPr>
          <a:xfrm>
            <a:off x="381000" y="961315"/>
            <a:ext cx="5436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Fluoroscopy – AP View of the Left Atrium</a:t>
            </a:r>
          </a:p>
        </p:txBody>
      </p:sp>
      <p:pic>
        <p:nvPicPr>
          <p:cNvPr id="6" name="Picture 5" descr="A close-up of an x-ray&#10;&#10;Description automatically generated">
            <a:extLst>
              <a:ext uri="{FF2B5EF4-FFF2-40B4-BE49-F238E27FC236}">
                <a16:creationId xmlns:a16="http://schemas.microsoft.com/office/drawing/2014/main" id="{6CFA5F94-4802-C79C-D64A-26CDA38A7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53" y="1600200"/>
            <a:ext cx="4600925" cy="45911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5588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4DFB72-1B87-C0B2-3CE4-31B2172CCD4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1A8A36-0A5B-4718-B18E-DD1BA7A5722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0FBBAF-AE00-4346-DD0F-34AEE50FB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HEART ANATOMY IN FLUORO VIEWS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680853-8245-1968-F80D-948531B9A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540" y="1592028"/>
            <a:ext cx="5046921" cy="47230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1C2DED-CF31-9788-6AAB-0509BAFC09A4}"/>
              </a:ext>
            </a:extLst>
          </p:cNvPr>
          <p:cNvSpPr txBox="1"/>
          <p:nvPr/>
        </p:nvSpPr>
        <p:spPr>
          <a:xfrm>
            <a:off x="381000" y="961315"/>
            <a:ext cx="3086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Fluoroscopy – AP View</a:t>
            </a:r>
          </a:p>
        </p:txBody>
      </p:sp>
    </p:spTree>
    <p:extLst>
      <p:ext uri="{BB962C8B-B14F-4D97-AF65-F5344CB8AC3E}">
        <p14:creationId xmlns:p14="http://schemas.microsoft.com/office/powerpoint/2010/main" val="722128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4DFB72-1B87-C0B2-3CE4-31B2172CCD4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1A8A36-0A5B-4718-B18E-DD1BA7A5722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0FBBAF-AE00-4346-DD0F-34AEE50FB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HEART ANATOMY IN FLUORO VIEWS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E34E670-8962-3E91-E4CD-AC605BA945BE}"/>
              </a:ext>
            </a:extLst>
          </p:cNvPr>
          <p:cNvGrpSpPr/>
          <p:nvPr/>
        </p:nvGrpSpPr>
        <p:grpSpPr>
          <a:xfrm>
            <a:off x="5087679" y="1427334"/>
            <a:ext cx="5046921" cy="4723091"/>
            <a:chOff x="4681599" y="1581168"/>
            <a:chExt cx="5046921" cy="472309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B379129-D2A2-A22E-91D8-7A6E195A9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1599" y="1581168"/>
              <a:ext cx="5046921" cy="472309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413B8878-6B39-7AC2-EB95-E2690FDC53B6}"/>
                    </a:ext>
                  </a:extLst>
                </p14:cNvPr>
                <p14:cNvContentPartPr/>
                <p14:nvPr/>
              </p14:nvContentPartPr>
              <p14:xfrm>
                <a:off x="5334838" y="3009153"/>
                <a:ext cx="632160" cy="14324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413B8878-6B39-7AC2-EB95-E2690FDC53B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315747" y="2990078"/>
                  <a:ext cx="669982" cy="14702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C368B6A-B043-D8A3-785B-E55C9051DB2D}"/>
                    </a:ext>
                  </a:extLst>
                </p14:cNvPr>
                <p14:cNvContentPartPr/>
                <p14:nvPr/>
              </p14:nvContentPartPr>
              <p14:xfrm>
                <a:off x="8194678" y="2627193"/>
                <a:ext cx="1412640" cy="2610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C368B6A-B043-D8A3-785B-E55C9051DB2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175598" y="2608113"/>
                  <a:ext cx="1450440" cy="264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650CB4F-0880-39C4-16E5-C81C4D999CE1}"/>
                    </a:ext>
                  </a:extLst>
                </p14:cNvPr>
                <p14:cNvContentPartPr/>
                <p14:nvPr/>
              </p14:nvContentPartPr>
              <p14:xfrm>
                <a:off x="7348678" y="2575189"/>
                <a:ext cx="320040" cy="36000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650CB4F-0880-39C4-16E5-C81C4D999CE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339678" y="2566189"/>
                  <a:ext cx="337680" cy="361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089054C-E5E7-8C19-2176-8FE63DF3ECBC}"/>
                    </a:ext>
                  </a:extLst>
                </p14:cNvPr>
                <p14:cNvContentPartPr/>
                <p14:nvPr/>
              </p14:nvContentPartPr>
              <p14:xfrm>
                <a:off x="6394318" y="2315269"/>
                <a:ext cx="140400" cy="39351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089054C-E5E7-8C19-2176-8FE63DF3ECB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385318" y="2306270"/>
                  <a:ext cx="158040" cy="39527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24B40E3-BEC6-587D-6D5C-47A8AAD4A854}"/>
                    </a:ext>
                  </a:extLst>
                </p14:cNvPr>
                <p14:cNvContentPartPr/>
                <p14:nvPr/>
              </p14:nvContentPartPr>
              <p14:xfrm>
                <a:off x="4710598" y="4334509"/>
                <a:ext cx="1404360" cy="4399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24B40E3-BEC6-587D-6D5C-47A8AAD4A85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691518" y="4315445"/>
                  <a:ext cx="1442160" cy="47768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8AB5431-00B4-A16B-D7F3-A842B4DBC931}"/>
                    </a:ext>
                  </a:extLst>
                </p14:cNvPr>
                <p14:cNvContentPartPr/>
                <p14:nvPr/>
              </p14:nvContentPartPr>
              <p14:xfrm>
                <a:off x="7882198" y="4606669"/>
                <a:ext cx="1831320" cy="10479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8AB5431-00B4-A16B-D7F3-A842B4DBC93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863118" y="4587589"/>
                  <a:ext cx="1869120" cy="10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44F717B-0577-5C40-E0F2-3A1CB896833C}"/>
                    </a:ext>
                  </a:extLst>
                </p14:cNvPr>
                <p14:cNvContentPartPr/>
                <p14:nvPr/>
              </p14:nvContentPartPr>
              <p14:xfrm>
                <a:off x="6771238" y="4571749"/>
                <a:ext cx="937080" cy="684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44F717B-0577-5C40-E0F2-3A1CB896833C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752158" y="4552669"/>
                  <a:ext cx="97488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2D8E73E-AE58-30BA-2AB0-4FE3FC5CB991}"/>
                    </a:ext>
                  </a:extLst>
                </p14:cNvPr>
                <p14:cNvContentPartPr/>
                <p14:nvPr/>
              </p14:nvContentPartPr>
              <p14:xfrm>
                <a:off x="6785638" y="4640869"/>
                <a:ext cx="939960" cy="990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2D8E73E-AE58-30BA-2AB0-4FE3FC5CB99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766558" y="4621789"/>
                  <a:ext cx="97776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43A38E3-3FD1-8357-F9A5-1C3C485CF450}"/>
                    </a:ext>
                  </a:extLst>
                </p14:cNvPr>
                <p14:cNvContentPartPr/>
                <p14:nvPr/>
              </p14:nvContentPartPr>
              <p14:xfrm>
                <a:off x="7482598" y="4005109"/>
                <a:ext cx="1291320" cy="5407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43A38E3-3FD1-8357-F9A5-1C3C485CF45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463518" y="3986029"/>
                  <a:ext cx="1329120" cy="57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7B4633B-D0DA-1E72-F1F4-60EE4F284F79}"/>
                    </a:ext>
                  </a:extLst>
                </p14:cNvPr>
                <p14:cNvContentPartPr/>
                <p14:nvPr/>
              </p14:nvContentPartPr>
              <p14:xfrm>
                <a:off x="7367398" y="3946069"/>
                <a:ext cx="1405440" cy="5972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7B4633B-D0DA-1E72-F1F4-60EE4F284F7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348318" y="3926989"/>
                  <a:ext cx="1443240" cy="6350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7618A4C-0E95-5E6E-93EF-A702C95FBA2B}"/>
                </a:ext>
              </a:extLst>
            </p:cNvPr>
            <p:cNvGrpSpPr/>
            <p:nvPr/>
          </p:nvGrpSpPr>
          <p:grpSpPr>
            <a:xfrm>
              <a:off x="5839918" y="1592029"/>
              <a:ext cx="1810440" cy="1307520"/>
              <a:chOff x="5255398" y="1592029"/>
              <a:chExt cx="1810440" cy="1307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AB56FDD0-E83B-D6BB-4FBF-530102867501}"/>
                      </a:ext>
                    </a:extLst>
                  </p14:cNvPr>
                  <p14:cNvContentPartPr/>
                  <p14:nvPr/>
                </p14:nvContentPartPr>
                <p14:xfrm>
                  <a:off x="6041998" y="2083069"/>
                  <a:ext cx="786960" cy="49644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9A8BB439-A70C-92E0-D443-02123266CE4E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6032998" y="2074069"/>
                    <a:ext cx="804600" cy="514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A42753F6-3CAC-F78D-669B-A2C4BCE8FDB9}"/>
                      </a:ext>
                    </a:extLst>
                  </p14:cNvPr>
                  <p14:cNvContentPartPr/>
                  <p14:nvPr/>
                </p14:nvContentPartPr>
                <p14:xfrm>
                  <a:off x="6441238" y="1602829"/>
                  <a:ext cx="624600" cy="69012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358A6701-6247-0632-C08A-1F900F733DEB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6432238" y="1594189"/>
                    <a:ext cx="642240" cy="707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16ED60C4-209B-A315-5907-F7EE4379E91C}"/>
                      </a:ext>
                    </a:extLst>
                  </p14:cNvPr>
                  <p14:cNvContentPartPr/>
                  <p14:nvPr/>
                </p14:nvContentPartPr>
                <p14:xfrm>
                  <a:off x="5632678" y="2123749"/>
                  <a:ext cx="365760" cy="7084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5858F11B-9359-C942-65DB-6071E54E8A76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5624038" y="2115109"/>
                    <a:ext cx="383400" cy="726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CC0AD48F-14D2-82AE-B392-3310C54559EA}"/>
                      </a:ext>
                    </a:extLst>
                  </p14:cNvPr>
                  <p14:cNvContentPartPr/>
                  <p14:nvPr/>
                </p14:nvContentPartPr>
                <p14:xfrm>
                  <a:off x="5255398" y="1592029"/>
                  <a:ext cx="578880" cy="13075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F01AD5F4-AB89-4700-A160-A9FC97F94CDF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5246398" y="1583029"/>
                    <a:ext cx="596520" cy="13251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0704564-83F8-022A-1799-46E5E0669FD5}"/>
                    </a:ext>
                  </a:extLst>
                </p14:cNvPr>
                <p14:cNvContentPartPr/>
                <p14:nvPr/>
              </p14:nvContentPartPr>
              <p14:xfrm>
                <a:off x="6108163" y="3887350"/>
                <a:ext cx="559800" cy="19954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0704564-83F8-022A-1799-46E5E0669FD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089083" y="3868270"/>
                  <a:ext cx="597600" cy="20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C91ABA34-7C6D-31EF-55AD-7660FA1627BB}"/>
                    </a:ext>
                  </a:extLst>
                </p14:cNvPr>
                <p14:cNvContentPartPr/>
                <p14:nvPr/>
              </p14:nvContentPartPr>
              <p14:xfrm>
                <a:off x="6219403" y="3937030"/>
                <a:ext cx="482400" cy="19436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C91ABA34-7C6D-31EF-55AD-7660FA1627BB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200323" y="3917950"/>
                  <a:ext cx="520200" cy="1981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8BAEA8B-2E67-9A8E-49F1-9ED882134CA7}"/>
              </a:ext>
            </a:extLst>
          </p:cNvPr>
          <p:cNvGrpSpPr/>
          <p:nvPr/>
        </p:nvGrpSpPr>
        <p:grpSpPr>
          <a:xfrm>
            <a:off x="1416380" y="2579513"/>
            <a:ext cx="3157200" cy="2543524"/>
            <a:chOff x="572050" y="2317464"/>
            <a:chExt cx="3157200" cy="254352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A28A6BE-2AE1-F7B9-D722-32155BB23756}"/>
                </a:ext>
              </a:extLst>
            </p:cNvPr>
            <p:cNvSpPr txBox="1"/>
            <p:nvPr/>
          </p:nvSpPr>
          <p:spPr>
            <a:xfrm>
              <a:off x="572050" y="2317464"/>
              <a:ext cx="16706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</a:rPr>
                <a:t>Heart Shadow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A1D9A8-6617-C915-1225-C6894BF94D2B}"/>
                </a:ext>
              </a:extLst>
            </p:cNvPr>
            <p:cNvSpPr txBox="1"/>
            <p:nvPr/>
          </p:nvSpPr>
          <p:spPr>
            <a:xfrm>
              <a:off x="572050" y="2752302"/>
              <a:ext cx="88980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Spine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29BD0F9-F1F1-D7A7-05B2-BF323B0B1F99}"/>
                </a:ext>
              </a:extLst>
            </p:cNvPr>
            <p:cNvSpPr txBox="1"/>
            <p:nvPr/>
          </p:nvSpPr>
          <p:spPr>
            <a:xfrm>
              <a:off x="572050" y="3187140"/>
              <a:ext cx="147966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solidFill>
                    <a:srgbClr val="00B050"/>
                  </a:solidFill>
                  <a:effectLst/>
                  <a:uLnTx/>
                  <a:uFillTx/>
                  <a:latin typeface="+mj-lt"/>
                </a:rPr>
                <a:t>Diaphragm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5FFC16E-2240-517C-E873-465CB0B7D093}"/>
                </a:ext>
              </a:extLst>
            </p:cNvPr>
            <p:cNvSpPr txBox="1"/>
            <p:nvPr/>
          </p:nvSpPr>
          <p:spPr>
            <a:xfrm>
              <a:off x="572050" y="3621978"/>
              <a:ext cx="308854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2DD5C"/>
                  </a:solidFill>
                  <a:effectLst/>
                  <a:uLnTx/>
                  <a:uFillTx/>
                  <a:latin typeface="+mj-lt"/>
                </a:rPr>
                <a:t>Coronary Sinus with Catheter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AF1E769-C2A2-3DE5-3554-053A1C315B2B}"/>
                </a:ext>
              </a:extLst>
            </p:cNvPr>
            <p:cNvSpPr txBox="1"/>
            <p:nvPr/>
          </p:nvSpPr>
          <p:spPr>
            <a:xfrm>
              <a:off x="572050" y="4056816"/>
              <a:ext cx="162435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</a:rPr>
                <a:t>Bronchial Tree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4AD2C57-EC30-480F-C2D3-CEB444E092FD}"/>
                </a:ext>
              </a:extLst>
            </p:cNvPr>
            <p:cNvSpPr txBox="1"/>
            <p:nvPr/>
          </p:nvSpPr>
          <p:spPr>
            <a:xfrm>
              <a:off x="572050" y="4491656"/>
              <a:ext cx="31572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</a:rPr>
                <a:t>Transeptal Needle and Sheath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B205DAA-191D-B571-F540-097CDDC4536A}"/>
              </a:ext>
            </a:extLst>
          </p:cNvPr>
          <p:cNvSpPr txBox="1"/>
          <p:nvPr/>
        </p:nvSpPr>
        <p:spPr>
          <a:xfrm>
            <a:off x="381000" y="961315"/>
            <a:ext cx="3086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Fluoroscopy – AP View</a:t>
            </a:r>
          </a:p>
        </p:txBody>
      </p:sp>
    </p:spTree>
    <p:extLst>
      <p:ext uri="{BB962C8B-B14F-4D97-AF65-F5344CB8AC3E}">
        <p14:creationId xmlns:p14="http://schemas.microsoft.com/office/powerpoint/2010/main" val="73711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4DFB72-1B87-C0B2-3CE4-31B2172CCD4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1A8A36-0A5B-4718-B18E-DD1BA7A5722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0FBBAF-AE00-4346-DD0F-34AEE50FB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HEART ANATOMY IN FLUORO VIEWS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F377AA-CBD0-F078-704C-FC034AEC4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4247" y="1569937"/>
            <a:ext cx="5243507" cy="49070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F10216-333E-4E2B-6B4F-4641706B77B9}"/>
              </a:ext>
            </a:extLst>
          </p:cNvPr>
          <p:cNvSpPr txBox="1"/>
          <p:nvPr/>
        </p:nvSpPr>
        <p:spPr>
          <a:xfrm>
            <a:off x="381000" y="961315"/>
            <a:ext cx="5290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Fluoroscopy – AP View with Frontal </a:t>
            </a:r>
            <a:r>
              <a:rPr lang="en-US" sz="2400" b="1" kern="0" dirty="0">
                <a:solidFill>
                  <a:prstClr val="black"/>
                </a:solidFill>
                <a:latin typeface="+mj-lt"/>
              </a:rPr>
              <a:t>C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0178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4DFB72-1B87-C0B2-3CE4-31B2172CCD4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1A8A36-0A5B-4718-B18E-DD1BA7A5722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0FBBAF-AE00-4346-DD0F-34AEE50FB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HEART ANATOMY IN FLUORO VIEWS</a:t>
            </a:r>
          </a:p>
        </p:txBody>
      </p:sp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947C1FA6-EC19-4FC8-2CE0-57F631B8C83F}"/>
              </a:ext>
            </a:extLst>
          </p:cNvPr>
          <p:cNvSpPr txBox="1">
            <a:spLocks/>
          </p:cNvSpPr>
          <p:nvPr/>
        </p:nvSpPr>
        <p:spPr>
          <a:xfrm>
            <a:off x="712000" y="1295400"/>
            <a:ext cx="10718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4FFE9D1-96BC-2E95-20E8-52ECF292B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6374" y="1686377"/>
            <a:ext cx="5243507" cy="49070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Picture 32" descr="A close-up of a human heart&#10;&#10;Description automatically generated">
            <a:extLst>
              <a:ext uri="{FF2B5EF4-FFF2-40B4-BE49-F238E27FC236}">
                <a16:creationId xmlns:a16="http://schemas.microsoft.com/office/drawing/2014/main" id="{8C60672E-E51A-9A52-3176-1BAD48016F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19" b="95807" l="3048" r="95429">
                        <a14:foregroundMark x1="36190" y1="621" x2="51048" y2="1242"/>
                        <a14:foregroundMark x1="62929" y1="23177" x2="64000" y2="25155"/>
                        <a14:foregroundMark x1="60837" y1="19315" x2="61161" y2="19914"/>
                        <a14:foregroundMark x1="51048" y1="1242" x2="60077" y2="17913"/>
                        <a14:foregroundMark x1="64000" y1="25155" x2="79810" y2="33230"/>
                        <a14:foregroundMark x1="79810" y1="33230" x2="88571" y2="43323"/>
                        <a14:foregroundMark x1="88571" y1="43323" x2="94476" y2="85248"/>
                        <a14:foregroundMark x1="94476" y1="85248" x2="80190" y2="94099"/>
                        <a14:foregroundMark x1="80190" y1="94099" x2="24571" y2="90839"/>
                        <a14:foregroundMark x1="24571" y1="90839" x2="11429" y2="85093"/>
                        <a14:foregroundMark x1="11429" y1="85093" x2="7429" y2="58230"/>
                        <a14:foregroundMark x1="7429" y1="58230" x2="11810" y2="19410"/>
                        <a14:foregroundMark x1="11810" y1="19410" x2="17524" y2="7609"/>
                        <a14:foregroundMark x1="17524" y1="7609" x2="22857" y2="68944"/>
                        <a14:foregroundMark x1="22857" y1="68944" x2="68571" y2="84783"/>
                        <a14:foregroundMark x1="68571" y1="84783" x2="82286" y2="72205"/>
                        <a14:foregroundMark x1="82286" y1="72205" x2="81143" y2="65528"/>
                        <a14:foregroundMark x1="36762" y1="6832" x2="51238" y2="2019"/>
                        <a14:foregroundMark x1="51238" y1="2019" x2="39619" y2="7298"/>
                        <a14:foregroundMark x1="7238" y1="22671" x2="4571" y2="64752"/>
                        <a14:foregroundMark x1="4571" y1="64752" x2="8571" y2="75466"/>
                        <a14:foregroundMark x1="3238" y1="24534" x2="5143" y2="31832"/>
                        <a14:foregroundMark x1="27429" y1="93168" x2="63619" y2="96118"/>
                        <a14:foregroundMark x1="63619" y1="96118" x2="82476" y2="93944"/>
                        <a14:foregroundMark x1="82476" y1="93944" x2="93524" y2="86180"/>
                        <a14:foregroundMark x1="93524" y1="86180" x2="95619" y2="73447"/>
                        <a14:foregroundMark x1="87429" y1="93789" x2="66857" y2="95807"/>
                        <a14:foregroundMark x1="66857" y1="95807" x2="56381" y2="94410"/>
                        <a14:backgroundMark x1="60952" y1="21584" x2="60952" y2="21584"/>
                        <a14:backgroundMark x1="61714" y1="20807" x2="61714" y2="20807"/>
                        <a14:backgroundMark x1="61714" y1="21894" x2="61333" y2="20497"/>
                        <a14:backgroundMark x1="61333" y1="20186" x2="62095" y2="19565"/>
                        <a14:backgroundMark x1="60952" y1="20342" x2="62476" y2="18634"/>
                        <a14:backgroundMark x1="60952" y1="20186" x2="62667" y2="18323"/>
                        <a14:backgroundMark x1="61333" y1="22050" x2="63810" y2="22050"/>
                        <a14:backgroundMark x1="61714" y1="21584" x2="64000" y2="20497"/>
                        <a14:backgroundMark x1="62095" y1="20497" x2="62857" y2="20186"/>
                        <a14:backgroundMark x1="62476" y1="20342" x2="62667" y2="20963"/>
                        <a14:backgroundMark x1="61905" y1="19099" x2="61905" y2="190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57" y="1377886"/>
            <a:ext cx="4578947" cy="429441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8932C6A-8332-AC19-665B-6EEA4EE40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6133" y="3330922"/>
            <a:ext cx="1943628" cy="40011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Fossa Ovalis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AF484AE-DDB4-901A-C0B2-E69C09C22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7615" y="3003120"/>
            <a:ext cx="1809523" cy="70788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Left Atrial Appendage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E6C15DF-2F82-817A-AA6C-6CFA7E85A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576" y="4801896"/>
            <a:ext cx="3141730" cy="40011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Coronary Sinus Ostium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0E58A4A-E92F-1178-D57D-34077DEA7B80}"/>
              </a:ext>
            </a:extLst>
          </p:cNvPr>
          <p:cNvCxnSpPr>
            <a:cxnSpLocks/>
            <a:stCxn id="34" idx="3"/>
          </p:cNvCxnSpPr>
          <p:nvPr/>
        </p:nvCxnSpPr>
        <p:spPr>
          <a:xfrm>
            <a:off x="3729761" y="3530977"/>
            <a:ext cx="2366239" cy="669874"/>
          </a:xfrm>
          <a:prstGeom prst="straightConnector1">
            <a:avLst/>
          </a:prstGeom>
          <a:ln>
            <a:headEnd type="oval" w="med" len="med"/>
            <a:tailEnd type="triangle" w="lg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3763105-3B57-B4E6-5257-BF8FC7AC04E0}"/>
              </a:ext>
            </a:extLst>
          </p:cNvPr>
          <p:cNvCxnSpPr>
            <a:cxnSpLocks/>
            <a:stCxn id="36" idx="3"/>
          </p:cNvCxnSpPr>
          <p:nvPr/>
        </p:nvCxnSpPr>
        <p:spPr>
          <a:xfrm flipV="1">
            <a:off x="3883306" y="4918364"/>
            <a:ext cx="2864821" cy="83587"/>
          </a:xfrm>
          <a:prstGeom prst="straightConnector1">
            <a:avLst/>
          </a:prstGeom>
          <a:ln>
            <a:headEnd type="oval" w="med" len="med"/>
            <a:tailEnd type="triangle" w="lg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0A9B9D4-CC42-DE63-4325-F422C479BD1D}"/>
              </a:ext>
            </a:extLst>
          </p:cNvPr>
          <p:cNvCxnSpPr>
            <a:cxnSpLocks/>
            <a:stCxn id="35" idx="1"/>
          </p:cNvCxnSpPr>
          <p:nvPr/>
        </p:nvCxnSpPr>
        <p:spPr>
          <a:xfrm flipH="1">
            <a:off x="8349017" y="3357063"/>
            <a:ext cx="1458598" cy="79222"/>
          </a:xfrm>
          <a:prstGeom prst="straightConnector1">
            <a:avLst/>
          </a:prstGeom>
          <a:ln>
            <a:headEnd type="oval" w="med" len="med"/>
            <a:tailEnd type="triangle" w="lg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DB83C12-369F-2754-3C5F-2889FAC25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6133" y="4058833"/>
            <a:ext cx="1943628" cy="40011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Right Atrium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5277F4E-C49D-17F5-CC3D-F12BD3A8FAAD}"/>
              </a:ext>
            </a:extLst>
          </p:cNvPr>
          <p:cNvCxnSpPr>
            <a:cxnSpLocks/>
            <a:stCxn id="40" idx="3"/>
          </p:cNvCxnSpPr>
          <p:nvPr/>
        </p:nvCxnSpPr>
        <p:spPr>
          <a:xfrm flipV="1">
            <a:off x="3729761" y="4114800"/>
            <a:ext cx="1756639" cy="144088"/>
          </a:xfrm>
          <a:prstGeom prst="straightConnector1">
            <a:avLst/>
          </a:prstGeom>
          <a:ln>
            <a:headEnd type="oval" w="med" len="med"/>
            <a:tailEnd type="triangle" w="lg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3DD8810-0DEF-C50C-B96D-0EC0D63F7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6495" y="5289424"/>
            <a:ext cx="1809523" cy="40011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Left Ventricle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B3E3C11-42C6-2637-0FCC-6AB938A865EA}"/>
              </a:ext>
            </a:extLst>
          </p:cNvPr>
          <p:cNvCxnSpPr>
            <a:cxnSpLocks/>
            <a:stCxn id="42" idx="1"/>
          </p:cNvCxnSpPr>
          <p:nvPr/>
        </p:nvCxnSpPr>
        <p:spPr>
          <a:xfrm flipH="1" flipV="1">
            <a:off x="8229600" y="4918364"/>
            <a:ext cx="1536895" cy="571115"/>
          </a:xfrm>
          <a:prstGeom prst="straightConnector1">
            <a:avLst/>
          </a:prstGeom>
          <a:ln>
            <a:headEnd type="oval" w="med" len="med"/>
            <a:tailEnd type="triangle" w="lg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46BE1729-F42E-3FA4-B478-247E8BEC1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671" y="2712278"/>
            <a:ext cx="3070767" cy="40011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Right pulmonary veins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CB26487-48FF-8E7B-20F0-08E0CC39FAED}"/>
              </a:ext>
            </a:extLst>
          </p:cNvPr>
          <p:cNvCxnSpPr>
            <a:cxnSpLocks/>
            <a:stCxn id="44" idx="3"/>
          </p:cNvCxnSpPr>
          <p:nvPr/>
        </p:nvCxnSpPr>
        <p:spPr>
          <a:xfrm flipV="1">
            <a:off x="3689438" y="2787914"/>
            <a:ext cx="1270489" cy="124419"/>
          </a:xfrm>
          <a:prstGeom prst="straightConnector1">
            <a:avLst/>
          </a:prstGeom>
          <a:ln>
            <a:headEnd type="oval" w="med" len="med"/>
            <a:tailEnd type="triangle" w="lg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CB869345-6BAA-7991-8788-71D4C101D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001273"/>
            <a:ext cx="2622637" cy="40011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Superior Vena Cava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DA1728E-84AF-B8B6-951B-5CFA24504BB8}"/>
              </a:ext>
            </a:extLst>
          </p:cNvPr>
          <p:cNvCxnSpPr>
            <a:cxnSpLocks/>
            <a:stCxn id="46" idx="3"/>
          </p:cNvCxnSpPr>
          <p:nvPr/>
        </p:nvCxnSpPr>
        <p:spPr>
          <a:xfrm flipV="1">
            <a:off x="3689437" y="2040320"/>
            <a:ext cx="1875275" cy="161008"/>
          </a:xfrm>
          <a:prstGeom prst="straightConnector1">
            <a:avLst/>
          </a:prstGeom>
          <a:ln>
            <a:headEnd type="oval" w="med" len="med"/>
            <a:tailEnd type="triangle" w="lg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9738850-D091-2D57-306C-EDFA8213BD46}"/>
              </a:ext>
            </a:extLst>
          </p:cNvPr>
          <p:cNvCxnSpPr>
            <a:cxnSpLocks/>
            <a:stCxn id="49" idx="1"/>
          </p:cNvCxnSpPr>
          <p:nvPr/>
        </p:nvCxnSpPr>
        <p:spPr>
          <a:xfrm flipH="1">
            <a:off x="6830291" y="925065"/>
            <a:ext cx="1697813" cy="1267655"/>
          </a:xfrm>
          <a:prstGeom prst="straightConnector1">
            <a:avLst/>
          </a:prstGeom>
          <a:ln>
            <a:headEnd type="oval" w="med" len="med"/>
            <a:tailEnd type="triangle" w="lg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81835E34-EE00-1A3A-6D60-9F4422749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8104" y="725010"/>
            <a:ext cx="1007545" cy="40011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Aorta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E396B82-38A8-546B-06DF-99AFC1060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412" y="4248565"/>
            <a:ext cx="1809523" cy="40011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Left Atrium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C507608-CEF5-25BC-A80D-0883727132E4}"/>
              </a:ext>
            </a:extLst>
          </p:cNvPr>
          <p:cNvCxnSpPr>
            <a:cxnSpLocks/>
            <a:stCxn id="50" idx="1"/>
          </p:cNvCxnSpPr>
          <p:nvPr/>
        </p:nvCxnSpPr>
        <p:spPr>
          <a:xfrm flipH="1" flipV="1">
            <a:off x="6988530" y="3936147"/>
            <a:ext cx="2814882" cy="512473"/>
          </a:xfrm>
          <a:prstGeom prst="straightConnector1">
            <a:avLst/>
          </a:prstGeom>
          <a:ln>
            <a:headEnd type="oval" w="med" len="med"/>
            <a:tailEnd type="triangle" w="lg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EB7484A2-39E8-8CB5-243B-ABA806840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3557" y="1887148"/>
            <a:ext cx="2013380" cy="70788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Left Pulmonary Veins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6C5C328-D43B-5B5B-3C95-33D732A3113D}"/>
              </a:ext>
            </a:extLst>
          </p:cNvPr>
          <p:cNvCxnSpPr>
            <a:cxnSpLocks/>
            <a:stCxn id="52" idx="1"/>
          </p:cNvCxnSpPr>
          <p:nvPr/>
        </p:nvCxnSpPr>
        <p:spPr>
          <a:xfrm flipH="1">
            <a:off x="8308694" y="2241091"/>
            <a:ext cx="1544863" cy="536888"/>
          </a:xfrm>
          <a:prstGeom prst="straightConnector1">
            <a:avLst/>
          </a:prstGeom>
          <a:ln>
            <a:headEnd type="oval" w="med" len="med"/>
            <a:tailEnd type="triangle" w="lg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A9E94DE4-C6CC-9FFA-1F2A-211AE0D2C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4517" y="937888"/>
            <a:ext cx="1692425" cy="70788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Pulmonary Artery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DD65670-DC68-01DB-1BF3-AB6446881614}"/>
              </a:ext>
            </a:extLst>
          </p:cNvPr>
          <p:cNvCxnSpPr>
            <a:cxnSpLocks/>
            <a:stCxn id="54" idx="1"/>
          </p:cNvCxnSpPr>
          <p:nvPr/>
        </p:nvCxnSpPr>
        <p:spPr>
          <a:xfrm flipH="1">
            <a:off x="7304063" y="1291831"/>
            <a:ext cx="2540454" cy="1434540"/>
          </a:xfrm>
          <a:prstGeom prst="straightConnector1">
            <a:avLst/>
          </a:prstGeom>
          <a:ln>
            <a:headEnd type="oval" w="med" len="med"/>
            <a:tailEnd type="triangle" w="lg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24B419D-023D-CFDF-3430-B90F71CF5F22}"/>
              </a:ext>
            </a:extLst>
          </p:cNvPr>
          <p:cNvSpPr txBox="1"/>
          <p:nvPr/>
        </p:nvSpPr>
        <p:spPr>
          <a:xfrm>
            <a:off x="381000" y="961315"/>
            <a:ext cx="5290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Fluoroscopy – AP View with Frontal </a:t>
            </a:r>
            <a:r>
              <a:rPr lang="en-US" sz="2400" b="1" kern="0" dirty="0">
                <a:solidFill>
                  <a:prstClr val="black"/>
                </a:solidFill>
                <a:latin typeface="+mj-lt"/>
              </a:rPr>
              <a:t>C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42540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ereotaxis 2019">
      <a:dk1>
        <a:sysClr val="windowText" lastClr="000000"/>
      </a:dk1>
      <a:lt1>
        <a:srgbClr val="FFFFFF"/>
      </a:lt1>
      <a:dk2>
        <a:srgbClr val="B1AFC5"/>
      </a:dk2>
      <a:lt2>
        <a:srgbClr val="EDE6E6"/>
      </a:lt2>
      <a:accent1>
        <a:srgbClr val="ED7625"/>
      </a:accent1>
      <a:accent2>
        <a:srgbClr val="363336"/>
      </a:accent2>
      <a:accent3>
        <a:srgbClr val="363336"/>
      </a:accent3>
      <a:accent4>
        <a:srgbClr val="363336"/>
      </a:accent4>
      <a:accent5>
        <a:srgbClr val="363336"/>
      </a:accent5>
      <a:accent6>
        <a:srgbClr val="363336"/>
      </a:accent6>
      <a:hlink>
        <a:srgbClr val="363336"/>
      </a:hlink>
      <a:folHlink>
        <a:srgbClr val="36333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8662</TotalTime>
  <Words>271</Words>
  <Application>Microsoft Office PowerPoint</Application>
  <PresentationFormat>Widescreen</PresentationFormat>
  <Paragraphs>82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Tahoma</vt:lpstr>
      <vt:lpstr>Aptos</vt:lpstr>
      <vt:lpstr>Nirmala UI</vt:lpstr>
      <vt:lpstr>Office Theme</vt:lpstr>
      <vt:lpstr>PowerPoint Presentation</vt:lpstr>
      <vt:lpstr>HEART ANATOMY IN X-RAY VIEWS</vt:lpstr>
      <vt:lpstr>HEART ANATOMY IN X-RAY VIEWS</vt:lpstr>
      <vt:lpstr>HEART ANATOMY IN FLUORO VIEWS</vt:lpstr>
      <vt:lpstr>HEART ANATOMY IN FLUORO VIEWS</vt:lpstr>
      <vt:lpstr>HEART ANATOMY IN FLUORO VIEWS</vt:lpstr>
      <vt:lpstr>HEART ANATOMY IN FLUORO VIEWS</vt:lpstr>
      <vt:lpstr>HEART ANATOMY IN FLUORO VIEWS</vt:lpstr>
      <vt:lpstr>HEART ANATOMY IN FLUORO VIEWS</vt:lpstr>
      <vt:lpstr>HEART ANATOMY IN FLUORO VIEWS</vt:lpstr>
      <vt:lpstr>HEART ANATOMY IN FLUORO VIEWS</vt:lpstr>
      <vt:lpstr>HEART ANATOMY IN FLUORO VIEWS</vt:lpstr>
      <vt:lpstr>HEART ANATOMY IN FLUORO VIEWS</vt:lpstr>
      <vt:lpstr>HEART ANATOMY IN FLUORO VIEWS</vt:lpstr>
    </vt:vector>
  </TitlesOfParts>
  <Company>Stereotaxis,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David.Redlich@stereotaxis.com</dc:creator>
  <cp:lastModifiedBy>Megan Staudacher</cp:lastModifiedBy>
  <cp:revision>180</cp:revision>
  <dcterms:created xsi:type="dcterms:W3CDTF">2017-11-13T16:28:13Z</dcterms:created>
  <dcterms:modified xsi:type="dcterms:W3CDTF">2024-12-19T20:31:30Z</dcterms:modified>
</cp:coreProperties>
</file>