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</p:sldIdLst>
  <p:sldSz cx="12192000" cy="6858000"/>
  <p:notesSz cx="6858000" cy="9144000"/>
  <p:embeddedFontLst>
    <p:embeddedFont>
      <p:font typeface="Nirmala UI" panose="020B0502040204020203" pitchFamily="34" charset="0"/>
      <p:regular r:id="rId21"/>
      <p:bold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70"/>
    <a:srgbClr val="000000"/>
    <a:srgbClr val="E59E70"/>
    <a:srgbClr val="868EB0"/>
    <a:srgbClr val="F58025"/>
    <a:srgbClr val="EF7622"/>
    <a:srgbClr val="ED7D31"/>
    <a:srgbClr val="4D4D4D"/>
    <a:srgbClr val="EBE2EA"/>
    <a:srgbClr val="F79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56BA7A-8555-44A0-9C7D-409F6CBBEB1F}" v="29" dt="2024-10-30T19:30:33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6" autoAdjust="0"/>
    <p:restoredTop sz="97613" autoAdjust="0"/>
  </p:normalViewPr>
  <p:slideViewPr>
    <p:cSldViewPr>
      <p:cViewPr varScale="1">
        <p:scale>
          <a:sx n="119" d="100"/>
          <a:sy n="119" d="100"/>
        </p:scale>
        <p:origin x="15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58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y DeCourcey" userId="845ecd9a-0781-4ee5-90c8-a79e982716e9" providerId="ADAL" clId="{9356BA7A-8555-44A0-9C7D-409F6CBBEB1F}"/>
    <pc:docChg chg="undo redo custSel modSld">
      <pc:chgData name="Stacy DeCourcey" userId="845ecd9a-0781-4ee5-90c8-a79e982716e9" providerId="ADAL" clId="{9356BA7A-8555-44A0-9C7D-409F6CBBEB1F}" dt="2024-10-31T20:55:29.819" v="92" actId="20577"/>
      <pc:docMkLst>
        <pc:docMk/>
      </pc:docMkLst>
      <pc:sldChg chg="modSp">
        <pc:chgData name="Stacy DeCourcey" userId="845ecd9a-0781-4ee5-90c8-a79e982716e9" providerId="ADAL" clId="{9356BA7A-8555-44A0-9C7D-409F6CBBEB1F}" dt="2024-10-30T19:15:39.348" v="53" actId="20577"/>
        <pc:sldMkLst>
          <pc:docMk/>
          <pc:sldMk cId="288510926" sldId="266"/>
        </pc:sldMkLst>
        <pc:graphicFrameChg chg="mod">
          <ac:chgData name="Stacy DeCourcey" userId="845ecd9a-0781-4ee5-90c8-a79e982716e9" providerId="ADAL" clId="{9356BA7A-8555-44A0-9C7D-409F6CBBEB1F}" dt="2024-10-30T19:15:39.348" v="53" actId="20577"/>
          <ac:graphicFrameMkLst>
            <pc:docMk/>
            <pc:sldMk cId="288510926" sldId="266"/>
            <ac:graphicFrameMk id="16" creationId="{FF729926-EE63-4A09-39F0-6049BAA849A8}"/>
          </ac:graphicFrameMkLst>
        </pc:graphicFrameChg>
      </pc:sldChg>
      <pc:sldChg chg="modSp mod">
        <pc:chgData name="Stacy DeCourcey" userId="845ecd9a-0781-4ee5-90c8-a79e982716e9" providerId="ADAL" clId="{9356BA7A-8555-44A0-9C7D-409F6CBBEB1F}" dt="2024-10-30T19:02:20.632" v="33" actId="207"/>
        <pc:sldMkLst>
          <pc:docMk/>
          <pc:sldMk cId="782946097" sldId="268"/>
        </pc:sldMkLst>
        <pc:spChg chg="mod">
          <ac:chgData name="Stacy DeCourcey" userId="845ecd9a-0781-4ee5-90c8-a79e982716e9" providerId="ADAL" clId="{9356BA7A-8555-44A0-9C7D-409F6CBBEB1F}" dt="2024-10-30T19:02:20.632" v="33" actId="207"/>
          <ac:spMkLst>
            <pc:docMk/>
            <pc:sldMk cId="782946097" sldId="268"/>
            <ac:spMk id="2" creationId="{A90D33A9-E7C7-6E97-3693-80BF7EF6AA94}"/>
          </ac:spMkLst>
        </pc:spChg>
      </pc:sldChg>
      <pc:sldChg chg="addSp modSp mod">
        <pc:chgData name="Stacy DeCourcey" userId="845ecd9a-0781-4ee5-90c8-a79e982716e9" providerId="ADAL" clId="{9356BA7A-8555-44A0-9C7D-409F6CBBEB1F}" dt="2024-10-30T19:18:52.130" v="81" actId="20577"/>
        <pc:sldMkLst>
          <pc:docMk/>
          <pc:sldMk cId="2695080486" sldId="269"/>
        </pc:sldMkLst>
        <pc:spChg chg="mod">
          <ac:chgData name="Stacy DeCourcey" userId="845ecd9a-0781-4ee5-90c8-a79e982716e9" providerId="ADAL" clId="{9356BA7A-8555-44A0-9C7D-409F6CBBEB1F}" dt="2024-10-30T19:18:52.130" v="81" actId="20577"/>
          <ac:spMkLst>
            <pc:docMk/>
            <pc:sldMk cId="2695080486" sldId="269"/>
            <ac:spMk id="2" creationId="{846F0E43-59AD-8D01-4519-6102F4D771E2}"/>
          </ac:spMkLst>
        </pc:spChg>
        <pc:spChg chg="add mod">
          <ac:chgData name="Stacy DeCourcey" userId="845ecd9a-0781-4ee5-90c8-a79e982716e9" providerId="ADAL" clId="{9356BA7A-8555-44A0-9C7D-409F6CBBEB1F}" dt="2024-10-30T19:17:51.907" v="64" actId="1036"/>
          <ac:spMkLst>
            <pc:docMk/>
            <pc:sldMk cId="2695080486" sldId="269"/>
            <ac:spMk id="6" creationId="{444B6881-FD48-F9D4-E59A-D3C9D15A7B19}"/>
          </ac:spMkLst>
        </pc:spChg>
        <pc:spChg chg="add mod">
          <ac:chgData name="Stacy DeCourcey" userId="845ecd9a-0781-4ee5-90c8-a79e982716e9" providerId="ADAL" clId="{9356BA7A-8555-44A0-9C7D-409F6CBBEB1F}" dt="2024-10-30T19:18:07.074" v="69" actId="1037"/>
          <ac:spMkLst>
            <pc:docMk/>
            <pc:sldMk cId="2695080486" sldId="269"/>
            <ac:spMk id="7" creationId="{622FE7D9-1C7D-C8E0-09AD-16CE0E9B9249}"/>
          </ac:spMkLst>
        </pc:spChg>
        <pc:spChg chg="add mod">
          <ac:chgData name="Stacy DeCourcey" userId="845ecd9a-0781-4ee5-90c8-a79e982716e9" providerId="ADAL" clId="{9356BA7A-8555-44A0-9C7D-409F6CBBEB1F}" dt="2024-10-30T19:18:18.314" v="72" actId="20577"/>
          <ac:spMkLst>
            <pc:docMk/>
            <pc:sldMk cId="2695080486" sldId="269"/>
            <ac:spMk id="8" creationId="{F320FCB8-6189-5462-2C91-D0EDFCF6F3FA}"/>
          </ac:spMkLst>
        </pc:spChg>
        <pc:spChg chg="add mod">
          <ac:chgData name="Stacy DeCourcey" userId="845ecd9a-0781-4ee5-90c8-a79e982716e9" providerId="ADAL" clId="{9356BA7A-8555-44A0-9C7D-409F6CBBEB1F}" dt="2024-10-30T19:18:30.438" v="75" actId="20577"/>
          <ac:spMkLst>
            <pc:docMk/>
            <pc:sldMk cId="2695080486" sldId="269"/>
            <ac:spMk id="9" creationId="{CEF5C38F-2C31-D4E3-27C9-BCBFD7FDDFD2}"/>
          </ac:spMkLst>
        </pc:spChg>
      </pc:sldChg>
      <pc:sldChg chg="modSp mod">
        <pc:chgData name="Stacy DeCourcey" userId="845ecd9a-0781-4ee5-90c8-a79e982716e9" providerId="ADAL" clId="{9356BA7A-8555-44A0-9C7D-409F6CBBEB1F}" dt="2024-10-31T20:54:36.819" v="83" actId="20577"/>
        <pc:sldMkLst>
          <pc:docMk/>
          <pc:sldMk cId="467425668" sldId="271"/>
        </pc:sldMkLst>
        <pc:spChg chg="mod">
          <ac:chgData name="Stacy DeCourcey" userId="845ecd9a-0781-4ee5-90c8-a79e982716e9" providerId="ADAL" clId="{9356BA7A-8555-44A0-9C7D-409F6CBBEB1F}" dt="2024-10-31T20:54:36.819" v="83" actId="20577"/>
          <ac:spMkLst>
            <pc:docMk/>
            <pc:sldMk cId="467425668" sldId="271"/>
            <ac:spMk id="2" creationId="{40CBF517-2402-74A3-00CE-16EB543C2313}"/>
          </ac:spMkLst>
        </pc:spChg>
      </pc:sldChg>
      <pc:sldChg chg="modSp mod">
        <pc:chgData name="Stacy DeCourcey" userId="845ecd9a-0781-4ee5-90c8-a79e982716e9" providerId="ADAL" clId="{9356BA7A-8555-44A0-9C7D-409F6CBBEB1F}" dt="2024-10-31T20:55:29.819" v="92" actId="20577"/>
        <pc:sldMkLst>
          <pc:docMk/>
          <pc:sldMk cId="4120390340" sldId="272"/>
        </pc:sldMkLst>
        <pc:spChg chg="mod">
          <ac:chgData name="Stacy DeCourcey" userId="845ecd9a-0781-4ee5-90c8-a79e982716e9" providerId="ADAL" clId="{9356BA7A-8555-44A0-9C7D-409F6CBBEB1F}" dt="2024-10-31T20:55:29.819" v="92" actId="20577"/>
          <ac:spMkLst>
            <pc:docMk/>
            <pc:sldMk cId="4120390340" sldId="272"/>
            <ac:spMk id="2" creationId="{B0D66A3B-AC16-EA3A-7FFA-04248D34FD0B}"/>
          </ac:spMkLst>
        </pc:spChg>
      </pc:sldChg>
      <pc:sldChg chg="modSp mod">
        <pc:chgData name="Stacy DeCourcey" userId="845ecd9a-0781-4ee5-90c8-a79e982716e9" providerId="ADAL" clId="{9356BA7A-8555-44A0-9C7D-409F6CBBEB1F}" dt="2024-10-30T19:30:11.087" v="82" actId="313"/>
        <pc:sldMkLst>
          <pc:docMk/>
          <pc:sldMk cId="1946507189" sldId="273"/>
        </pc:sldMkLst>
        <pc:spChg chg="mod">
          <ac:chgData name="Stacy DeCourcey" userId="845ecd9a-0781-4ee5-90c8-a79e982716e9" providerId="ADAL" clId="{9356BA7A-8555-44A0-9C7D-409F6CBBEB1F}" dt="2024-10-30T19:30:11.087" v="82" actId="313"/>
          <ac:spMkLst>
            <pc:docMk/>
            <pc:sldMk cId="1946507189" sldId="273"/>
            <ac:spMk id="2" creationId="{A2EE8BEB-7DDA-2F7D-F99F-6994D033B82E}"/>
          </ac:spMkLst>
        </pc:spChg>
      </pc:sldChg>
      <pc:sldChg chg="modSp mod">
        <pc:chgData name="Stacy DeCourcey" userId="845ecd9a-0781-4ee5-90c8-a79e982716e9" providerId="ADAL" clId="{9356BA7A-8555-44A0-9C7D-409F6CBBEB1F}" dt="2024-10-30T19:03:12.594" v="38" actId="207"/>
        <pc:sldMkLst>
          <pc:docMk/>
          <pc:sldMk cId="3271600050" sldId="276"/>
        </pc:sldMkLst>
        <pc:spChg chg="mod">
          <ac:chgData name="Stacy DeCourcey" userId="845ecd9a-0781-4ee5-90c8-a79e982716e9" providerId="ADAL" clId="{9356BA7A-8555-44A0-9C7D-409F6CBBEB1F}" dt="2024-10-30T19:03:12.594" v="38" actId="207"/>
          <ac:spMkLst>
            <pc:docMk/>
            <pc:sldMk cId="3271600050" sldId="276"/>
            <ac:spMk id="2" creationId="{596966B5-0B19-345E-97A1-DF1EB46E45B3}"/>
          </ac:spMkLst>
        </pc:spChg>
      </pc:sldChg>
      <pc:sldChg chg="modSp mod">
        <pc:chgData name="Stacy DeCourcey" userId="845ecd9a-0781-4ee5-90c8-a79e982716e9" providerId="ADAL" clId="{9356BA7A-8555-44A0-9C7D-409F6CBBEB1F}" dt="2024-10-30T19:03:20.930" v="40" actId="207"/>
        <pc:sldMkLst>
          <pc:docMk/>
          <pc:sldMk cId="3912957520" sldId="277"/>
        </pc:sldMkLst>
        <pc:spChg chg="mod">
          <ac:chgData name="Stacy DeCourcey" userId="845ecd9a-0781-4ee5-90c8-a79e982716e9" providerId="ADAL" clId="{9356BA7A-8555-44A0-9C7D-409F6CBBEB1F}" dt="2024-10-30T19:03:20.930" v="40" actId="207"/>
          <ac:spMkLst>
            <pc:docMk/>
            <pc:sldMk cId="3912957520" sldId="277"/>
            <ac:spMk id="2" creationId="{790F641A-7956-7E2E-81A0-14297C645525}"/>
          </ac:spMkLst>
        </pc:spChg>
      </pc:sldChg>
    </pc:docChg>
  </pc:docChgLst>
  <pc:docChgLst>
    <pc:chgData name="Stacy DeCourcey" userId="845ecd9a-0781-4ee5-90c8-a79e982716e9" providerId="ADAL" clId="{BC19BE68-D960-4846-871D-B6360C671356}"/>
    <pc:docChg chg="undo redo custSel addSld modSld">
      <pc:chgData name="Stacy DeCourcey" userId="845ecd9a-0781-4ee5-90c8-a79e982716e9" providerId="ADAL" clId="{BC19BE68-D960-4846-871D-B6360C671356}" dt="2024-10-07T19:41:15.295" v="1536" actId="1076"/>
      <pc:docMkLst>
        <pc:docMk/>
      </pc:docMkLst>
      <pc:sldChg chg="modSp mod">
        <pc:chgData name="Stacy DeCourcey" userId="845ecd9a-0781-4ee5-90c8-a79e982716e9" providerId="ADAL" clId="{BC19BE68-D960-4846-871D-B6360C671356}" dt="2024-10-07T17:03:36.038" v="51" actId="20577"/>
        <pc:sldMkLst>
          <pc:docMk/>
          <pc:sldMk cId="2334616272" sldId="264"/>
        </pc:sldMkLst>
        <pc:spChg chg="mod">
          <ac:chgData name="Stacy DeCourcey" userId="845ecd9a-0781-4ee5-90c8-a79e982716e9" providerId="ADAL" clId="{BC19BE68-D960-4846-871D-B6360C671356}" dt="2024-10-07T17:03:36.038" v="51" actId="20577"/>
          <ac:spMkLst>
            <pc:docMk/>
            <pc:sldMk cId="2334616272" sldId="264"/>
            <ac:spMk id="2" creationId="{86E62C1B-58C9-DC02-5FA2-98AF9CAE5E34}"/>
          </ac:spMkLst>
        </pc:spChg>
        <pc:spChg chg="mod">
          <ac:chgData name="Stacy DeCourcey" userId="845ecd9a-0781-4ee5-90c8-a79e982716e9" providerId="ADAL" clId="{BC19BE68-D960-4846-871D-B6360C671356}" dt="2024-10-07T17:03:28.147" v="23" actId="20577"/>
          <ac:spMkLst>
            <pc:docMk/>
            <pc:sldMk cId="2334616272" sldId="264"/>
            <ac:spMk id="4" creationId="{939A453F-18BB-562C-4562-0E9F809B6282}"/>
          </ac:spMkLst>
        </pc:spChg>
      </pc:sldChg>
      <pc:sldChg chg="addSp delSp modSp new mod">
        <pc:chgData name="Stacy DeCourcey" userId="845ecd9a-0781-4ee5-90c8-a79e982716e9" providerId="ADAL" clId="{BC19BE68-D960-4846-871D-B6360C671356}" dt="2024-10-07T17:37:40.613" v="107" actId="20577"/>
        <pc:sldMkLst>
          <pc:docMk/>
          <pc:sldMk cId="2197700562" sldId="265"/>
        </pc:sldMkLst>
        <pc:spChg chg="mod">
          <ac:chgData name="Stacy DeCourcey" userId="845ecd9a-0781-4ee5-90c8-a79e982716e9" providerId="ADAL" clId="{BC19BE68-D960-4846-871D-B6360C671356}" dt="2024-10-07T17:29:10.633" v="88" actId="14100"/>
          <ac:spMkLst>
            <pc:docMk/>
            <pc:sldMk cId="2197700562" sldId="265"/>
            <ac:spMk id="2" creationId="{E311607D-0C74-C741-0DB1-9C29377279CD}"/>
          </ac:spMkLst>
        </pc:spChg>
        <pc:spChg chg="mod">
          <ac:chgData name="Stacy DeCourcey" userId="845ecd9a-0781-4ee5-90c8-a79e982716e9" providerId="ADAL" clId="{BC19BE68-D960-4846-871D-B6360C671356}" dt="2024-10-07T17:37:40.613" v="107" actId="20577"/>
          <ac:spMkLst>
            <pc:docMk/>
            <pc:sldMk cId="2197700562" sldId="265"/>
            <ac:spMk id="4" creationId="{AE4BB6C7-4923-AF03-ADF0-D0079E7FD949}"/>
          </ac:spMkLst>
        </pc:spChg>
        <pc:spChg chg="add del mod">
          <ac:chgData name="Stacy DeCourcey" userId="845ecd9a-0781-4ee5-90c8-a79e982716e9" providerId="ADAL" clId="{BC19BE68-D960-4846-871D-B6360C671356}" dt="2024-10-07T17:29:02.095" v="86" actId="478"/>
          <ac:spMkLst>
            <pc:docMk/>
            <pc:sldMk cId="2197700562" sldId="265"/>
            <ac:spMk id="5" creationId="{713DF9D6-7515-3A61-F195-D9C9CDC7445A}"/>
          </ac:spMkLst>
        </pc:spChg>
        <pc:picChg chg="add mod">
          <ac:chgData name="Stacy DeCourcey" userId="845ecd9a-0781-4ee5-90c8-a79e982716e9" providerId="ADAL" clId="{BC19BE68-D960-4846-871D-B6360C671356}" dt="2024-10-07T17:29:08.175" v="87" actId="1076"/>
          <ac:picMkLst>
            <pc:docMk/>
            <pc:sldMk cId="2197700562" sldId="265"/>
            <ac:picMk id="6" creationId="{0C726752-136A-522C-0309-70E0F4C022F4}"/>
          </ac:picMkLst>
        </pc:picChg>
      </pc:sldChg>
      <pc:sldChg chg="addSp delSp modSp new mod">
        <pc:chgData name="Stacy DeCourcey" userId="845ecd9a-0781-4ee5-90c8-a79e982716e9" providerId="ADAL" clId="{BC19BE68-D960-4846-871D-B6360C671356}" dt="2024-10-07T17:38:54.653" v="172"/>
        <pc:sldMkLst>
          <pc:docMk/>
          <pc:sldMk cId="288510926" sldId="266"/>
        </pc:sldMkLst>
        <pc:spChg chg="del">
          <ac:chgData name="Stacy DeCourcey" userId="845ecd9a-0781-4ee5-90c8-a79e982716e9" providerId="ADAL" clId="{BC19BE68-D960-4846-871D-B6360C671356}" dt="2024-10-07T17:38:20.053" v="169" actId="478"/>
          <ac:spMkLst>
            <pc:docMk/>
            <pc:sldMk cId="288510926" sldId="266"/>
            <ac:spMk id="2" creationId="{1EE48A67-86F1-85BD-A3AB-3D48F575979C}"/>
          </ac:spMkLst>
        </pc:spChg>
        <pc:spChg chg="mod">
          <ac:chgData name="Stacy DeCourcey" userId="845ecd9a-0781-4ee5-90c8-a79e982716e9" providerId="ADAL" clId="{BC19BE68-D960-4846-871D-B6360C671356}" dt="2024-10-07T17:38:03.443" v="168" actId="20577"/>
          <ac:spMkLst>
            <pc:docMk/>
            <pc:sldMk cId="288510926" sldId="266"/>
            <ac:spMk id="4" creationId="{124C23E5-A1EE-56C9-FD16-0211ED01AA76}"/>
          </ac:spMkLst>
        </pc:spChg>
        <pc:spChg chg="mod">
          <ac:chgData name="Stacy DeCourcey" userId="845ecd9a-0781-4ee5-90c8-a79e982716e9" providerId="ADAL" clId="{BC19BE68-D960-4846-871D-B6360C671356}" dt="2024-10-07T17:38:20.259" v="170"/>
          <ac:spMkLst>
            <pc:docMk/>
            <pc:sldMk cId="288510926" sldId="266"/>
            <ac:spMk id="9" creationId="{61359FC1-9F1F-1EE7-C4EE-553E3430637C}"/>
          </ac:spMkLst>
        </pc:spChg>
        <pc:spChg chg="mod">
          <ac:chgData name="Stacy DeCourcey" userId="845ecd9a-0781-4ee5-90c8-a79e982716e9" providerId="ADAL" clId="{BC19BE68-D960-4846-871D-B6360C671356}" dt="2024-10-07T17:38:20.259" v="170"/>
          <ac:spMkLst>
            <pc:docMk/>
            <pc:sldMk cId="288510926" sldId="266"/>
            <ac:spMk id="10" creationId="{2F8429E3-E64A-E518-926D-C3F28B5E77AD}"/>
          </ac:spMkLst>
        </pc:spChg>
        <pc:spChg chg="mod">
          <ac:chgData name="Stacy DeCourcey" userId="845ecd9a-0781-4ee5-90c8-a79e982716e9" providerId="ADAL" clId="{BC19BE68-D960-4846-871D-B6360C671356}" dt="2024-10-07T17:38:20.259" v="170"/>
          <ac:spMkLst>
            <pc:docMk/>
            <pc:sldMk cId="288510926" sldId="266"/>
            <ac:spMk id="14" creationId="{92963464-94B5-EADE-9255-E7FA9F2C911B}"/>
          </ac:spMkLst>
        </pc:spChg>
        <pc:grpChg chg="add mod">
          <ac:chgData name="Stacy DeCourcey" userId="845ecd9a-0781-4ee5-90c8-a79e982716e9" providerId="ADAL" clId="{BC19BE68-D960-4846-871D-B6360C671356}" dt="2024-10-07T17:38:20.259" v="170"/>
          <ac:grpSpMkLst>
            <pc:docMk/>
            <pc:sldMk cId="288510926" sldId="266"/>
            <ac:grpSpMk id="5" creationId="{58707D4D-6B43-A1A4-2E8D-24B0E4090EF9}"/>
          </ac:grpSpMkLst>
        </pc:grpChg>
        <pc:graphicFrameChg chg="add mod">
          <ac:chgData name="Stacy DeCourcey" userId="845ecd9a-0781-4ee5-90c8-a79e982716e9" providerId="ADAL" clId="{BC19BE68-D960-4846-871D-B6360C671356}" dt="2024-10-07T17:38:36.739" v="171"/>
          <ac:graphicFrameMkLst>
            <pc:docMk/>
            <pc:sldMk cId="288510926" sldId="266"/>
            <ac:graphicFrameMk id="15" creationId="{B4F39D7B-AE0B-8510-6123-90B3EA6766B8}"/>
          </ac:graphicFrameMkLst>
        </pc:graphicFrameChg>
        <pc:graphicFrameChg chg="add mod">
          <ac:chgData name="Stacy DeCourcey" userId="845ecd9a-0781-4ee5-90c8-a79e982716e9" providerId="ADAL" clId="{BC19BE68-D960-4846-871D-B6360C671356}" dt="2024-10-07T17:38:54.653" v="172"/>
          <ac:graphicFrameMkLst>
            <pc:docMk/>
            <pc:sldMk cId="288510926" sldId="266"/>
            <ac:graphicFrameMk id="16" creationId="{FF729926-EE63-4A09-39F0-6049BAA849A8}"/>
          </ac:graphicFrameMkLst>
        </pc:graphicFrameChg>
        <pc:picChg chg="mod">
          <ac:chgData name="Stacy DeCourcey" userId="845ecd9a-0781-4ee5-90c8-a79e982716e9" providerId="ADAL" clId="{BC19BE68-D960-4846-871D-B6360C671356}" dt="2024-10-07T17:38:20.259" v="170"/>
          <ac:picMkLst>
            <pc:docMk/>
            <pc:sldMk cId="288510926" sldId="266"/>
            <ac:picMk id="6" creationId="{720B6389-D265-1ACC-0668-1E1255118E12}"/>
          </ac:picMkLst>
        </pc:picChg>
        <pc:picChg chg="mod">
          <ac:chgData name="Stacy DeCourcey" userId="845ecd9a-0781-4ee5-90c8-a79e982716e9" providerId="ADAL" clId="{BC19BE68-D960-4846-871D-B6360C671356}" dt="2024-10-07T17:38:20.259" v="170"/>
          <ac:picMkLst>
            <pc:docMk/>
            <pc:sldMk cId="288510926" sldId="266"/>
            <ac:picMk id="7" creationId="{4FA99901-BBA0-DB33-30FE-4AE861BF2AD3}"/>
          </ac:picMkLst>
        </pc:picChg>
        <pc:picChg chg="mod">
          <ac:chgData name="Stacy DeCourcey" userId="845ecd9a-0781-4ee5-90c8-a79e982716e9" providerId="ADAL" clId="{BC19BE68-D960-4846-871D-B6360C671356}" dt="2024-10-07T17:38:20.259" v="170"/>
          <ac:picMkLst>
            <pc:docMk/>
            <pc:sldMk cId="288510926" sldId="266"/>
            <ac:picMk id="8" creationId="{5D6D8F61-EC71-F735-DCCD-DD9E90D435D0}"/>
          </ac:picMkLst>
        </pc:picChg>
        <pc:cxnChg chg="mod">
          <ac:chgData name="Stacy DeCourcey" userId="845ecd9a-0781-4ee5-90c8-a79e982716e9" providerId="ADAL" clId="{BC19BE68-D960-4846-871D-B6360C671356}" dt="2024-10-07T17:38:20.259" v="170"/>
          <ac:cxnSpMkLst>
            <pc:docMk/>
            <pc:sldMk cId="288510926" sldId="266"/>
            <ac:cxnSpMk id="11" creationId="{258C8153-B6F8-4CA5-70D9-550267774CAB}"/>
          </ac:cxnSpMkLst>
        </pc:cxnChg>
        <pc:cxnChg chg="mod">
          <ac:chgData name="Stacy DeCourcey" userId="845ecd9a-0781-4ee5-90c8-a79e982716e9" providerId="ADAL" clId="{BC19BE68-D960-4846-871D-B6360C671356}" dt="2024-10-07T17:38:20.259" v="170"/>
          <ac:cxnSpMkLst>
            <pc:docMk/>
            <pc:sldMk cId="288510926" sldId="266"/>
            <ac:cxnSpMk id="12" creationId="{8E66B77F-B72E-1294-3DF2-51DCA5668DCD}"/>
          </ac:cxnSpMkLst>
        </pc:cxnChg>
        <pc:cxnChg chg="mod">
          <ac:chgData name="Stacy DeCourcey" userId="845ecd9a-0781-4ee5-90c8-a79e982716e9" providerId="ADAL" clId="{BC19BE68-D960-4846-871D-B6360C671356}" dt="2024-10-07T17:38:20.259" v="170"/>
          <ac:cxnSpMkLst>
            <pc:docMk/>
            <pc:sldMk cId="288510926" sldId="266"/>
            <ac:cxnSpMk id="13" creationId="{84D7947E-9F0C-C7D2-9DE4-161ACAF7F920}"/>
          </ac:cxnSpMkLst>
        </pc:cxnChg>
      </pc:sldChg>
      <pc:sldChg chg="addSp delSp modSp new mod">
        <pc:chgData name="Stacy DeCourcey" userId="845ecd9a-0781-4ee5-90c8-a79e982716e9" providerId="ADAL" clId="{BC19BE68-D960-4846-871D-B6360C671356}" dt="2024-10-07T17:39:44.227" v="206" actId="20577"/>
        <pc:sldMkLst>
          <pc:docMk/>
          <pc:sldMk cId="2167798855" sldId="267"/>
        </pc:sldMkLst>
        <pc:spChg chg="del">
          <ac:chgData name="Stacy DeCourcey" userId="845ecd9a-0781-4ee5-90c8-a79e982716e9" providerId="ADAL" clId="{BC19BE68-D960-4846-871D-B6360C671356}" dt="2024-10-07T17:39:28.885" v="174" actId="478"/>
          <ac:spMkLst>
            <pc:docMk/>
            <pc:sldMk cId="2167798855" sldId="267"/>
            <ac:spMk id="2" creationId="{AB131E2D-A6C5-9852-B750-52DB3AA7E156}"/>
          </ac:spMkLst>
        </pc:spChg>
        <pc:spChg chg="mod">
          <ac:chgData name="Stacy DeCourcey" userId="845ecd9a-0781-4ee5-90c8-a79e982716e9" providerId="ADAL" clId="{BC19BE68-D960-4846-871D-B6360C671356}" dt="2024-10-07T17:39:44.227" v="206" actId="20577"/>
          <ac:spMkLst>
            <pc:docMk/>
            <pc:sldMk cId="2167798855" sldId="267"/>
            <ac:spMk id="4" creationId="{AD981FC3-83BB-1FC1-482C-07B9341AAC12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10" creationId="{F6379E14-2D86-CF4E-1526-E921F2CD47C2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11" creationId="{EAB0B293-A32E-A750-A3F9-C86FD1AB08C6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12" creationId="{80C3A66F-DC7B-4EC7-3517-C1F28DE10DDD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14" creationId="{9A23E20C-0D9F-54CF-3419-41DF807BF983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15" creationId="{3F052683-AEB4-4A1B-B730-788E9EC78DDF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17" creationId="{A442C31E-30BC-B2F4-DE31-FA96FE17EA45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20" creationId="{CE1808A9-03A0-A421-7FB2-C9C0A294AF80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23" creationId="{5569D48C-686D-40B2-18F3-F217A4FF3BDD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26" creationId="{B141FDB9-327D-BE10-02C5-94544A7792E3}"/>
          </ac:spMkLst>
        </pc:spChg>
        <pc:spChg chg="mod">
          <ac:chgData name="Stacy DeCourcey" userId="845ecd9a-0781-4ee5-90c8-a79e982716e9" providerId="ADAL" clId="{BC19BE68-D960-4846-871D-B6360C671356}" dt="2024-10-07T17:39:29.217" v="175"/>
          <ac:spMkLst>
            <pc:docMk/>
            <pc:sldMk cId="2167798855" sldId="267"/>
            <ac:spMk id="29" creationId="{A70C3CC2-40D4-66FA-FF20-D56DDAFB902B}"/>
          </ac:spMkLst>
        </pc:spChg>
        <pc:grpChg chg="add mod">
          <ac:chgData name="Stacy DeCourcey" userId="845ecd9a-0781-4ee5-90c8-a79e982716e9" providerId="ADAL" clId="{BC19BE68-D960-4846-871D-B6360C671356}" dt="2024-10-07T17:39:29.217" v="175"/>
          <ac:grpSpMkLst>
            <pc:docMk/>
            <pc:sldMk cId="2167798855" sldId="267"/>
            <ac:grpSpMk id="5" creationId="{768CAF9C-A7CB-4F81-249F-B0006DEA7B46}"/>
          </ac:grpSpMkLst>
        </pc:grpChg>
        <pc:grpChg chg="mod">
          <ac:chgData name="Stacy DeCourcey" userId="845ecd9a-0781-4ee5-90c8-a79e982716e9" providerId="ADAL" clId="{BC19BE68-D960-4846-871D-B6360C671356}" dt="2024-10-07T17:39:29.217" v="175"/>
          <ac:grpSpMkLst>
            <pc:docMk/>
            <pc:sldMk cId="2167798855" sldId="267"/>
            <ac:grpSpMk id="7" creationId="{EC7C1A9A-48F7-8A34-BC65-3FE57DCC21D8}"/>
          </ac:grpSpMkLst>
        </pc:grpChg>
        <pc:grpChg chg="mod">
          <ac:chgData name="Stacy DeCourcey" userId="845ecd9a-0781-4ee5-90c8-a79e982716e9" providerId="ADAL" clId="{BC19BE68-D960-4846-871D-B6360C671356}" dt="2024-10-07T17:39:29.217" v="175"/>
          <ac:grpSpMkLst>
            <pc:docMk/>
            <pc:sldMk cId="2167798855" sldId="267"/>
            <ac:grpSpMk id="8" creationId="{173525CC-F620-CC43-29DA-50773DA0C78D}"/>
          </ac:grpSpMkLst>
        </pc:grpChg>
        <pc:grpChg chg="mod">
          <ac:chgData name="Stacy DeCourcey" userId="845ecd9a-0781-4ee5-90c8-a79e982716e9" providerId="ADAL" clId="{BC19BE68-D960-4846-871D-B6360C671356}" dt="2024-10-07T17:39:29.217" v="175"/>
          <ac:grpSpMkLst>
            <pc:docMk/>
            <pc:sldMk cId="2167798855" sldId="267"/>
            <ac:grpSpMk id="9" creationId="{C05EB2DE-888F-BCC9-2A91-EE5034A776E3}"/>
          </ac:grpSpMkLst>
        </pc:grpChg>
        <pc:grpChg chg="mod">
          <ac:chgData name="Stacy DeCourcey" userId="845ecd9a-0781-4ee5-90c8-a79e982716e9" providerId="ADAL" clId="{BC19BE68-D960-4846-871D-B6360C671356}" dt="2024-10-07T17:39:29.217" v="175"/>
          <ac:grpSpMkLst>
            <pc:docMk/>
            <pc:sldMk cId="2167798855" sldId="267"/>
            <ac:grpSpMk id="13" creationId="{C1B3288F-25FA-2BB1-A4E6-24463EAB8536}"/>
          </ac:grpSpMkLst>
        </pc:grpChg>
        <pc:grpChg chg="mod">
          <ac:chgData name="Stacy DeCourcey" userId="845ecd9a-0781-4ee5-90c8-a79e982716e9" providerId="ADAL" clId="{BC19BE68-D960-4846-871D-B6360C671356}" dt="2024-10-07T17:39:29.217" v="175"/>
          <ac:grpSpMkLst>
            <pc:docMk/>
            <pc:sldMk cId="2167798855" sldId="267"/>
            <ac:grpSpMk id="16" creationId="{FB563DDF-ED8E-3ECE-7C16-BE98D976FD35}"/>
          </ac:grpSpMkLst>
        </pc:grpChg>
        <pc:picChg chg="mod">
          <ac:chgData name="Stacy DeCourcey" userId="845ecd9a-0781-4ee5-90c8-a79e982716e9" providerId="ADAL" clId="{BC19BE68-D960-4846-871D-B6360C671356}" dt="2024-10-07T17:39:29.217" v="175"/>
          <ac:picMkLst>
            <pc:docMk/>
            <pc:sldMk cId="2167798855" sldId="267"/>
            <ac:picMk id="6" creationId="{1357E3CF-7826-065B-2813-AF0E477871BF}"/>
          </ac:picMkLst>
        </pc:pic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18" creationId="{94CC55BA-69F4-C324-267A-3CA02BA5776C}"/>
          </ac:cxnSpMkLst>
        </pc:cxn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19" creationId="{AA93B9EF-FC98-3729-A1BA-744045707961}"/>
          </ac:cxnSpMkLst>
        </pc:cxn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21" creationId="{5EDB7179-06D5-4B14-E185-2D424CD07A2D}"/>
          </ac:cxnSpMkLst>
        </pc:cxn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22" creationId="{8786E01A-1D9F-6702-ED25-9E98C85C903A}"/>
          </ac:cxnSpMkLst>
        </pc:cxn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24" creationId="{F8C44E4F-143C-1F26-83CF-997A08568F62}"/>
          </ac:cxnSpMkLst>
        </pc:cxn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25" creationId="{AEE04207-073F-C75C-0F63-C676131FF9EA}"/>
          </ac:cxnSpMkLst>
        </pc:cxn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27" creationId="{5F6C6708-8E06-F56C-A7B4-BFCECEC82FAB}"/>
          </ac:cxnSpMkLst>
        </pc:cxn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28" creationId="{B740F1AA-5213-1CCB-EC90-77572C1C3B2D}"/>
          </ac:cxnSpMkLst>
        </pc:cxn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30" creationId="{D4515F77-DD78-AF96-C8B9-901EF8830C3E}"/>
          </ac:cxnSpMkLst>
        </pc:cxnChg>
        <pc:cxnChg chg="mod">
          <ac:chgData name="Stacy DeCourcey" userId="845ecd9a-0781-4ee5-90c8-a79e982716e9" providerId="ADAL" clId="{BC19BE68-D960-4846-871D-B6360C671356}" dt="2024-10-07T17:39:29.217" v="175"/>
          <ac:cxnSpMkLst>
            <pc:docMk/>
            <pc:sldMk cId="2167798855" sldId="267"/>
            <ac:cxnSpMk id="31" creationId="{05EC85BF-B7EE-C1B4-92E8-7C6BF9050812}"/>
          </ac:cxnSpMkLst>
        </pc:cxnChg>
      </pc:sldChg>
      <pc:sldChg chg="addSp delSp modSp new mod">
        <pc:chgData name="Stacy DeCourcey" userId="845ecd9a-0781-4ee5-90c8-a79e982716e9" providerId="ADAL" clId="{BC19BE68-D960-4846-871D-B6360C671356}" dt="2024-10-07T19:27:52.625" v="1023" actId="1035"/>
        <pc:sldMkLst>
          <pc:docMk/>
          <pc:sldMk cId="782946097" sldId="268"/>
        </pc:sldMkLst>
        <pc:spChg chg="mod">
          <ac:chgData name="Stacy DeCourcey" userId="845ecd9a-0781-4ee5-90c8-a79e982716e9" providerId="ADAL" clId="{BC19BE68-D960-4846-871D-B6360C671356}" dt="2024-10-07T19:27:37.921" v="1017" actId="14100"/>
          <ac:spMkLst>
            <pc:docMk/>
            <pc:sldMk cId="782946097" sldId="268"/>
            <ac:spMk id="2" creationId="{A90D33A9-E7C7-6E97-3693-80BF7EF6AA94}"/>
          </ac:spMkLst>
        </pc:spChg>
        <pc:spChg chg="mod">
          <ac:chgData name="Stacy DeCourcey" userId="845ecd9a-0781-4ee5-90c8-a79e982716e9" providerId="ADAL" clId="{BC19BE68-D960-4846-871D-B6360C671356}" dt="2024-10-07T17:51:11.833" v="321" actId="20577"/>
          <ac:spMkLst>
            <pc:docMk/>
            <pc:sldMk cId="782946097" sldId="268"/>
            <ac:spMk id="4" creationId="{C8CB94AA-4F47-8163-14C7-E3C1ED8E156B}"/>
          </ac:spMkLst>
        </pc:spChg>
        <pc:spChg chg="add del mod">
          <ac:chgData name="Stacy DeCourcey" userId="845ecd9a-0781-4ee5-90c8-a79e982716e9" providerId="ADAL" clId="{BC19BE68-D960-4846-871D-B6360C671356}" dt="2024-10-07T17:50:50.780" v="221" actId="478"/>
          <ac:spMkLst>
            <pc:docMk/>
            <pc:sldMk cId="782946097" sldId="268"/>
            <ac:spMk id="5" creationId="{546202E9-CDA0-EB08-167F-64BD98FA4228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10" creationId="{3482DAB6-78F7-B7FC-BB2A-773E4FA6495B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11" creationId="{942B891D-3D43-1187-1955-A837BD026B7D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13" creationId="{766104C3-C42B-A497-EAB5-7F6A7B8D79DD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14" creationId="{DD69672F-6460-768D-DF49-F8E4C2BB7A84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15" creationId="{F6B0C88B-2AE9-C71F-A5BF-9336707A06E0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16" creationId="{18B12874-7DDB-C761-E556-5A444CCAB746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19" creationId="{33C6458D-E984-199D-0B0D-B527C7FB9DD6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20" creationId="{370C4327-AD52-140D-311B-F9B2A4EB86C8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21" creationId="{F637EEFC-7FC3-3943-2077-CF172D01AF42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24" creationId="{3E98A427-F71D-188A-B392-4D9A53B282D9}"/>
          </ac:spMkLst>
        </pc:spChg>
        <pc:spChg chg="mod">
          <ac:chgData name="Stacy DeCourcey" userId="845ecd9a-0781-4ee5-90c8-a79e982716e9" providerId="ADAL" clId="{BC19BE68-D960-4846-871D-B6360C671356}" dt="2024-10-07T19:27:49.185" v="1020" actId="1035"/>
          <ac:spMkLst>
            <pc:docMk/>
            <pc:sldMk cId="782946097" sldId="268"/>
            <ac:spMk id="25" creationId="{5757D50D-2E30-05EF-DABE-91F42B955907}"/>
          </ac:spMkLst>
        </pc:spChg>
        <pc:spChg chg="add mod">
          <ac:chgData name="Stacy DeCourcey" userId="845ecd9a-0781-4ee5-90c8-a79e982716e9" providerId="ADAL" clId="{BC19BE68-D960-4846-871D-B6360C671356}" dt="2024-10-07T19:27:52.625" v="1023" actId="1035"/>
          <ac:spMkLst>
            <pc:docMk/>
            <pc:sldMk cId="782946097" sldId="268"/>
            <ac:spMk id="28" creationId="{EF3E72FC-B3E2-152F-42C9-6E1D13D7DEA4}"/>
          </ac:spMkLst>
        </pc:spChg>
        <pc:grpChg chg="add mod">
          <ac:chgData name="Stacy DeCourcey" userId="845ecd9a-0781-4ee5-90c8-a79e982716e9" providerId="ADAL" clId="{BC19BE68-D960-4846-871D-B6360C671356}" dt="2024-10-07T19:27:49.185" v="1020" actId="1035"/>
          <ac:grpSpMkLst>
            <pc:docMk/>
            <pc:sldMk cId="782946097" sldId="268"/>
            <ac:grpSpMk id="6" creationId="{1A01805C-9044-037D-3A78-0B9449A29C9C}"/>
          </ac:grpSpMkLst>
        </pc:grpChg>
        <pc:grpChg chg="mod">
          <ac:chgData name="Stacy DeCourcey" userId="845ecd9a-0781-4ee5-90c8-a79e982716e9" providerId="ADAL" clId="{BC19BE68-D960-4846-871D-B6360C671356}" dt="2024-10-07T19:27:49.185" v="1020" actId="1035"/>
          <ac:grpSpMkLst>
            <pc:docMk/>
            <pc:sldMk cId="782946097" sldId="268"/>
            <ac:grpSpMk id="7" creationId="{2FE765CD-AB1F-0386-BCE5-DBB304BA70A2}"/>
          </ac:grpSpMkLst>
        </pc:grpChg>
        <pc:picChg chg="mod">
          <ac:chgData name="Stacy DeCourcey" userId="845ecd9a-0781-4ee5-90c8-a79e982716e9" providerId="ADAL" clId="{BC19BE68-D960-4846-871D-B6360C671356}" dt="2024-10-07T19:27:49.185" v="1020" actId="1035"/>
          <ac:picMkLst>
            <pc:docMk/>
            <pc:sldMk cId="782946097" sldId="268"/>
            <ac:picMk id="8" creationId="{8F046F25-4DA2-86CC-4898-D5DFDB69DDE2}"/>
          </ac:picMkLst>
        </pc:picChg>
        <pc:picChg chg="mod">
          <ac:chgData name="Stacy DeCourcey" userId="845ecd9a-0781-4ee5-90c8-a79e982716e9" providerId="ADAL" clId="{BC19BE68-D960-4846-871D-B6360C671356}" dt="2024-10-07T19:27:49.185" v="1020" actId="1035"/>
          <ac:picMkLst>
            <pc:docMk/>
            <pc:sldMk cId="782946097" sldId="268"/>
            <ac:picMk id="9" creationId="{B35D4D0B-C661-3D2C-CBE1-B44143E514CE}"/>
          </ac:picMkLst>
        </pc:picChg>
        <pc:picChg chg="mod">
          <ac:chgData name="Stacy DeCourcey" userId="845ecd9a-0781-4ee5-90c8-a79e982716e9" providerId="ADAL" clId="{BC19BE68-D960-4846-871D-B6360C671356}" dt="2024-10-07T19:27:49.185" v="1020" actId="1035"/>
          <ac:picMkLst>
            <pc:docMk/>
            <pc:sldMk cId="782946097" sldId="268"/>
            <ac:picMk id="12" creationId="{848683C9-1369-BB84-77CA-531D86BF8EB2}"/>
          </ac:picMkLst>
        </pc:picChg>
        <pc:cxnChg chg="mod">
          <ac:chgData name="Stacy DeCourcey" userId="845ecd9a-0781-4ee5-90c8-a79e982716e9" providerId="ADAL" clId="{BC19BE68-D960-4846-871D-B6360C671356}" dt="2024-10-07T19:27:49.185" v="1020" actId="1035"/>
          <ac:cxnSpMkLst>
            <pc:docMk/>
            <pc:sldMk cId="782946097" sldId="268"/>
            <ac:cxnSpMk id="17" creationId="{3CCF7822-1244-4358-F7F3-919F931B635F}"/>
          </ac:cxnSpMkLst>
        </pc:cxnChg>
        <pc:cxnChg chg="mod">
          <ac:chgData name="Stacy DeCourcey" userId="845ecd9a-0781-4ee5-90c8-a79e982716e9" providerId="ADAL" clId="{BC19BE68-D960-4846-871D-B6360C671356}" dt="2024-10-07T19:27:49.185" v="1020" actId="1035"/>
          <ac:cxnSpMkLst>
            <pc:docMk/>
            <pc:sldMk cId="782946097" sldId="268"/>
            <ac:cxnSpMk id="18" creationId="{F79B4208-CD85-B3B1-5783-1426D277BE61}"/>
          </ac:cxnSpMkLst>
        </pc:cxnChg>
        <pc:cxnChg chg="mod">
          <ac:chgData name="Stacy DeCourcey" userId="845ecd9a-0781-4ee5-90c8-a79e982716e9" providerId="ADAL" clId="{BC19BE68-D960-4846-871D-B6360C671356}" dt="2024-10-07T19:27:49.185" v="1020" actId="1035"/>
          <ac:cxnSpMkLst>
            <pc:docMk/>
            <pc:sldMk cId="782946097" sldId="268"/>
            <ac:cxnSpMk id="22" creationId="{841AE08A-573F-F18F-7164-B3394B084B60}"/>
          </ac:cxnSpMkLst>
        </pc:cxnChg>
        <pc:cxnChg chg="mod">
          <ac:chgData name="Stacy DeCourcey" userId="845ecd9a-0781-4ee5-90c8-a79e982716e9" providerId="ADAL" clId="{BC19BE68-D960-4846-871D-B6360C671356}" dt="2024-10-07T19:27:49.185" v="1020" actId="1035"/>
          <ac:cxnSpMkLst>
            <pc:docMk/>
            <pc:sldMk cId="782946097" sldId="268"/>
            <ac:cxnSpMk id="23" creationId="{11374F7C-3EC4-CB14-17FD-DA448D77907D}"/>
          </ac:cxnSpMkLst>
        </pc:cxnChg>
        <pc:cxnChg chg="mod">
          <ac:chgData name="Stacy DeCourcey" userId="845ecd9a-0781-4ee5-90c8-a79e982716e9" providerId="ADAL" clId="{BC19BE68-D960-4846-871D-B6360C671356}" dt="2024-10-07T19:27:49.185" v="1020" actId="1035"/>
          <ac:cxnSpMkLst>
            <pc:docMk/>
            <pc:sldMk cId="782946097" sldId="268"/>
            <ac:cxnSpMk id="26" creationId="{3D72BF94-7D42-C3A0-0107-4F8483869BA1}"/>
          </ac:cxnSpMkLst>
        </pc:cxnChg>
        <pc:cxnChg chg="mod">
          <ac:chgData name="Stacy DeCourcey" userId="845ecd9a-0781-4ee5-90c8-a79e982716e9" providerId="ADAL" clId="{BC19BE68-D960-4846-871D-B6360C671356}" dt="2024-10-07T19:27:49.185" v="1020" actId="1035"/>
          <ac:cxnSpMkLst>
            <pc:docMk/>
            <pc:sldMk cId="782946097" sldId="268"/>
            <ac:cxnSpMk id="27" creationId="{E4379AAA-A3A2-3E01-54E2-F3FA57B9CEBA}"/>
          </ac:cxnSpMkLst>
        </pc:cxnChg>
      </pc:sldChg>
      <pc:sldChg chg="addSp modSp new mod">
        <pc:chgData name="Stacy DeCourcey" userId="845ecd9a-0781-4ee5-90c8-a79e982716e9" providerId="ADAL" clId="{BC19BE68-D960-4846-871D-B6360C671356}" dt="2024-10-07T18:51:22.961" v="394" actId="1076"/>
        <pc:sldMkLst>
          <pc:docMk/>
          <pc:sldMk cId="2695080486" sldId="269"/>
        </pc:sldMkLst>
        <pc:spChg chg="mod">
          <ac:chgData name="Stacy DeCourcey" userId="845ecd9a-0781-4ee5-90c8-a79e982716e9" providerId="ADAL" clId="{BC19BE68-D960-4846-871D-B6360C671356}" dt="2024-10-07T18:51:14.067" v="392" actId="20577"/>
          <ac:spMkLst>
            <pc:docMk/>
            <pc:sldMk cId="2695080486" sldId="269"/>
            <ac:spMk id="2" creationId="{846F0E43-59AD-8D01-4519-6102F4D771E2}"/>
          </ac:spMkLst>
        </pc:spChg>
        <pc:spChg chg="mod">
          <ac:chgData name="Stacy DeCourcey" userId="845ecd9a-0781-4ee5-90c8-a79e982716e9" providerId="ADAL" clId="{BC19BE68-D960-4846-871D-B6360C671356}" dt="2024-10-07T17:51:35.868" v="352" actId="20577"/>
          <ac:spMkLst>
            <pc:docMk/>
            <pc:sldMk cId="2695080486" sldId="269"/>
            <ac:spMk id="4" creationId="{EE4D026F-F78F-66DA-A2AB-EE8878F4BC40}"/>
          </ac:spMkLst>
        </pc:spChg>
        <pc:picChg chg="add mod">
          <ac:chgData name="Stacy DeCourcey" userId="845ecd9a-0781-4ee5-90c8-a79e982716e9" providerId="ADAL" clId="{BC19BE68-D960-4846-871D-B6360C671356}" dt="2024-10-07T18:51:22.961" v="394" actId="1076"/>
          <ac:picMkLst>
            <pc:docMk/>
            <pc:sldMk cId="2695080486" sldId="269"/>
            <ac:picMk id="5" creationId="{B9C136B3-04AC-8317-C69F-051C84674547}"/>
          </ac:picMkLst>
        </pc:picChg>
      </pc:sldChg>
      <pc:sldChg chg="addSp modSp new mod modNotesTx">
        <pc:chgData name="Stacy DeCourcey" userId="845ecd9a-0781-4ee5-90c8-a79e982716e9" providerId="ADAL" clId="{BC19BE68-D960-4846-871D-B6360C671356}" dt="2024-10-07T19:03:27.202" v="655"/>
        <pc:sldMkLst>
          <pc:docMk/>
          <pc:sldMk cId="2228020273" sldId="270"/>
        </pc:sldMkLst>
        <pc:spChg chg="mod">
          <ac:chgData name="Stacy DeCourcey" userId="845ecd9a-0781-4ee5-90c8-a79e982716e9" providerId="ADAL" clId="{BC19BE68-D960-4846-871D-B6360C671356}" dt="2024-10-07T18:55:20.844" v="551" actId="15"/>
          <ac:spMkLst>
            <pc:docMk/>
            <pc:sldMk cId="2228020273" sldId="270"/>
            <ac:spMk id="2" creationId="{89C9AD7A-141F-3BFF-023F-B57BFD3F6982}"/>
          </ac:spMkLst>
        </pc:spChg>
        <pc:spChg chg="mod">
          <ac:chgData name="Stacy DeCourcey" userId="845ecd9a-0781-4ee5-90c8-a79e982716e9" providerId="ADAL" clId="{BC19BE68-D960-4846-871D-B6360C671356}" dt="2024-10-07T19:03:27.202" v="655"/>
          <ac:spMkLst>
            <pc:docMk/>
            <pc:sldMk cId="2228020273" sldId="270"/>
            <ac:spMk id="4" creationId="{45103327-E9C0-FCF4-7713-00D350FEA96D}"/>
          </ac:spMkLst>
        </pc:spChg>
        <pc:picChg chg="add mod">
          <ac:chgData name="Stacy DeCourcey" userId="845ecd9a-0781-4ee5-90c8-a79e982716e9" providerId="ADAL" clId="{BC19BE68-D960-4846-871D-B6360C671356}" dt="2024-10-07T18:52:57.412" v="408" actId="1076"/>
          <ac:picMkLst>
            <pc:docMk/>
            <pc:sldMk cId="2228020273" sldId="270"/>
            <ac:picMk id="5" creationId="{4C9432CB-B668-FD64-5C3F-A2EB3F93B39F}"/>
          </ac:picMkLst>
        </pc:picChg>
      </pc:sldChg>
      <pc:sldChg chg="addSp modSp new mod">
        <pc:chgData name="Stacy DeCourcey" userId="845ecd9a-0781-4ee5-90c8-a79e982716e9" providerId="ADAL" clId="{BC19BE68-D960-4846-871D-B6360C671356}" dt="2024-10-07T19:03:24.479" v="654"/>
        <pc:sldMkLst>
          <pc:docMk/>
          <pc:sldMk cId="467425668" sldId="271"/>
        </pc:sldMkLst>
        <pc:spChg chg="mod">
          <ac:chgData name="Stacy DeCourcey" userId="845ecd9a-0781-4ee5-90c8-a79e982716e9" providerId="ADAL" clId="{BC19BE68-D960-4846-871D-B6360C671356}" dt="2024-10-07T19:02:54.922" v="613" actId="27636"/>
          <ac:spMkLst>
            <pc:docMk/>
            <pc:sldMk cId="467425668" sldId="271"/>
            <ac:spMk id="2" creationId="{40CBF517-2402-74A3-00CE-16EB543C2313}"/>
          </ac:spMkLst>
        </pc:spChg>
        <pc:spChg chg="mod">
          <ac:chgData name="Stacy DeCourcey" userId="845ecd9a-0781-4ee5-90c8-a79e982716e9" providerId="ADAL" clId="{BC19BE68-D960-4846-871D-B6360C671356}" dt="2024-10-07T19:03:24.479" v="654"/>
          <ac:spMkLst>
            <pc:docMk/>
            <pc:sldMk cId="467425668" sldId="271"/>
            <ac:spMk id="4" creationId="{7EB6899F-346D-F801-14B6-9B6D7642C212}"/>
          </ac:spMkLst>
        </pc:spChg>
        <pc:picChg chg="add mod">
          <ac:chgData name="Stacy DeCourcey" userId="845ecd9a-0781-4ee5-90c8-a79e982716e9" providerId="ADAL" clId="{BC19BE68-D960-4846-871D-B6360C671356}" dt="2024-10-07T19:02:20.074" v="610" actId="1038"/>
          <ac:picMkLst>
            <pc:docMk/>
            <pc:sldMk cId="467425668" sldId="271"/>
            <ac:picMk id="5" creationId="{328280D2-388C-A642-E30A-C2F57A6DB306}"/>
          </ac:picMkLst>
        </pc:picChg>
        <pc:picChg chg="add mod">
          <ac:chgData name="Stacy DeCourcey" userId="845ecd9a-0781-4ee5-90c8-a79e982716e9" providerId="ADAL" clId="{BC19BE68-D960-4846-871D-B6360C671356}" dt="2024-10-07T19:02:20.074" v="610" actId="1038"/>
          <ac:picMkLst>
            <pc:docMk/>
            <pc:sldMk cId="467425668" sldId="271"/>
            <ac:picMk id="6" creationId="{CAAA7745-6258-5DAD-8592-278FD5490EE2}"/>
          </ac:picMkLst>
        </pc:picChg>
      </pc:sldChg>
      <pc:sldChg chg="addSp modSp new mod">
        <pc:chgData name="Stacy DeCourcey" userId="845ecd9a-0781-4ee5-90c8-a79e982716e9" providerId="ADAL" clId="{BC19BE68-D960-4846-871D-B6360C671356}" dt="2024-10-07T19:09:25.930" v="735" actId="113"/>
        <pc:sldMkLst>
          <pc:docMk/>
          <pc:sldMk cId="4120390340" sldId="272"/>
        </pc:sldMkLst>
        <pc:spChg chg="mod">
          <ac:chgData name="Stacy DeCourcey" userId="845ecd9a-0781-4ee5-90c8-a79e982716e9" providerId="ADAL" clId="{BC19BE68-D960-4846-871D-B6360C671356}" dt="2024-10-07T19:09:25.930" v="735" actId="113"/>
          <ac:spMkLst>
            <pc:docMk/>
            <pc:sldMk cId="4120390340" sldId="272"/>
            <ac:spMk id="2" creationId="{B0D66A3B-AC16-EA3A-7FFA-04248D34FD0B}"/>
          </ac:spMkLst>
        </pc:spChg>
        <pc:spChg chg="mod">
          <ac:chgData name="Stacy DeCourcey" userId="845ecd9a-0781-4ee5-90c8-a79e982716e9" providerId="ADAL" clId="{BC19BE68-D960-4846-871D-B6360C671356}" dt="2024-10-07T19:03:18.421" v="653" actId="20577"/>
          <ac:spMkLst>
            <pc:docMk/>
            <pc:sldMk cId="4120390340" sldId="272"/>
            <ac:spMk id="4" creationId="{19631A4D-A467-9360-A133-DDFC14625DB3}"/>
          </ac:spMkLst>
        </pc:spChg>
        <pc:picChg chg="add mod">
          <ac:chgData name="Stacy DeCourcey" userId="845ecd9a-0781-4ee5-90c8-a79e982716e9" providerId="ADAL" clId="{BC19BE68-D960-4846-871D-B6360C671356}" dt="2024-10-07T19:05:52.209" v="711"/>
          <ac:picMkLst>
            <pc:docMk/>
            <pc:sldMk cId="4120390340" sldId="272"/>
            <ac:picMk id="5" creationId="{2556C694-50E9-0D49-F5EB-1CB5434E858D}"/>
          </ac:picMkLst>
        </pc:picChg>
        <pc:picChg chg="add mod">
          <ac:chgData name="Stacy DeCourcey" userId="845ecd9a-0781-4ee5-90c8-a79e982716e9" providerId="ADAL" clId="{BC19BE68-D960-4846-871D-B6360C671356}" dt="2024-10-07T19:05:52.209" v="711"/>
          <ac:picMkLst>
            <pc:docMk/>
            <pc:sldMk cId="4120390340" sldId="272"/>
            <ac:picMk id="6" creationId="{C17B7B3D-7946-B330-730F-0E9AA80E3972}"/>
          </ac:picMkLst>
        </pc:picChg>
      </pc:sldChg>
      <pc:sldChg chg="addSp modSp new mod">
        <pc:chgData name="Stacy DeCourcey" userId="845ecd9a-0781-4ee5-90c8-a79e982716e9" providerId="ADAL" clId="{BC19BE68-D960-4846-871D-B6360C671356}" dt="2024-10-07T19:08:32.035" v="734" actId="1076"/>
        <pc:sldMkLst>
          <pc:docMk/>
          <pc:sldMk cId="1946507189" sldId="273"/>
        </pc:sldMkLst>
        <pc:spChg chg="mod">
          <ac:chgData name="Stacy DeCourcey" userId="845ecd9a-0781-4ee5-90c8-a79e982716e9" providerId="ADAL" clId="{BC19BE68-D960-4846-871D-B6360C671356}" dt="2024-10-07T19:08:25.890" v="733" actId="5793"/>
          <ac:spMkLst>
            <pc:docMk/>
            <pc:sldMk cId="1946507189" sldId="273"/>
            <ac:spMk id="2" creationId="{A2EE8BEB-7DDA-2F7D-F99F-6994D033B82E}"/>
          </ac:spMkLst>
        </pc:spChg>
        <pc:spChg chg="mod">
          <ac:chgData name="Stacy DeCourcey" userId="845ecd9a-0781-4ee5-90c8-a79e982716e9" providerId="ADAL" clId="{BC19BE68-D960-4846-871D-B6360C671356}" dt="2024-10-07T19:07:17.124" v="721" actId="20577"/>
          <ac:spMkLst>
            <pc:docMk/>
            <pc:sldMk cId="1946507189" sldId="273"/>
            <ac:spMk id="4" creationId="{BC3287EF-B08C-FB64-C8F1-EC34F8635C43}"/>
          </ac:spMkLst>
        </pc:spChg>
        <pc:picChg chg="add mod">
          <ac:chgData name="Stacy DeCourcey" userId="845ecd9a-0781-4ee5-90c8-a79e982716e9" providerId="ADAL" clId="{BC19BE68-D960-4846-871D-B6360C671356}" dt="2024-10-07T19:08:32.035" v="734" actId="1076"/>
          <ac:picMkLst>
            <pc:docMk/>
            <pc:sldMk cId="1946507189" sldId="273"/>
            <ac:picMk id="5" creationId="{18A0309A-9E80-22A9-6F99-D3D1C729A069}"/>
          </ac:picMkLst>
        </pc:picChg>
      </pc:sldChg>
      <pc:sldChg chg="addSp modSp new mod modNotesTx">
        <pc:chgData name="Stacy DeCourcey" userId="845ecd9a-0781-4ee5-90c8-a79e982716e9" providerId="ADAL" clId="{BC19BE68-D960-4846-871D-B6360C671356}" dt="2024-10-07T19:16:22.384" v="869"/>
        <pc:sldMkLst>
          <pc:docMk/>
          <pc:sldMk cId="2312740208" sldId="274"/>
        </pc:sldMkLst>
        <pc:spChg chg="mod">
          <ac:chgData name="Stacy DeCourcey" userId="845ecd9a-0781-4ee5-90c8-a79e982716e9" providerId="ADAL" clId="{BC19BE68-D960-4846-871D-B6360C671356}" dt="2024-10-07T19:16:11.210" v="868" actId="27636"/>
          <ac:spMkLst>
            <pc:docMk/>
            <pc:sldMk cId="2312740208" sldId="274"/>
            <ac:spMk id="2" creationId="{576827DC-0F41-B00C-7874-09E0CBB22C2E}"/>
          </ac:spMkLst>
        </pc:spChg>
        <pc:spChg chg="mod">
          <ac:chgData name="Stacy DeCourcey" userId="845ecd9a-0781-4ee5-90c8-a79e982716e9" providerId="ADAL" clId="{BC19BE68-D960-4846-871D-B6360C671356}" dt="2024-10-07T19:16:03.693" v="865" actId="20577"/>
          <ac:spMkLst>
            <pc:docMk/>
            <pc:sldMk cId="2312740208" sldId="274"/>
            <ac:spMk id="4" creationId="{BDE134D2-A11E-6B38-806A-A8E896175D99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5" creationId="{85ACA5AC-91F2-444E-8777-64B2B9DDC07A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6" creationId="{19239197-3739-9247-89ED-57EE8538D9CE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7" creationId="{6C055E63-DA8D-9E52-6C0E-A6BBA1F05FE8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8" creationId="{95C34FFF-F44A-AD17-5B43-ED79440FCC9B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9" creationId="{E3AF454D-4C66-F870-A678-FBC7D01F7563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10" creationId="{32187CC2-0DE3-EF6E-E899-ED42670CAB96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11" creationId="{096EEB65-1C75-21DF-A435-50A997A2447B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12" creationId="{E9209194-8096-F051-8394-A1522DCEE364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13" creationId="{B35E0EE2-D08F-77C3-C2FF-45A25B518EE5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0" creationId="{2DFB4450-D735-D9B4-E477-C74BEC869C9E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1" creationId="{7DDB923A-1F3B-FE86-4F0D-A182BAA4D047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2" creationId="{29071CDD-B4B4-8532-D377-4A343E1FDA7F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3" creationId="{A3E56E57-499B-D309-C088-BFC2158FAF90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4" creationId="{12A8C404-575C-CE92-8BA7-F15070946B4C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5" creationId="{169FC15D-3034-7C00-CB92-D351C252E122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6" creationId="{34B8B4B5-49F3-C488-3FA8-CE70CEEEE30B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7" creationId="{EF0941BF-05D7-F33B-C5D9-8AE7FB95D073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8" creationId="{F158AE45-BE2A-C34D-4192-B4F1B9B65EB9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29" creationId="{90E43A4B-5FBC-DF4F-F354-5BF4C5883B29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30" creationId="{8D4F200E-BEBD-AB98-057A-CB3BDA273D19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31" creationId="{32AC47A9-18AF-731E-757F-8CB7F181E84E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32" creationId="{26418CF0-F1F1-9FB1-FF23-3CBFA29B6A8B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33" creationId="{136E2E5D-B2ED-71A9-58A7-110A66D357B0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34" creationId="{C41F87ED-500F-BC40-D940-8C51394419BE}"/>
          </ac:spMkLst>
        </pc:spChg>
        <pc:spChg chg="add mod">
          <ac:chgData name="Stacy DeCourcey" userId="845ecd9a-0781-4ee5-90c8-a79e982716e9" providerId="ADAL" clId="{BC19BE68-D960-4846-871D-B6360C671356}" dt="2024-10-07T19:14:09.767" v="811" actId="14100"/>
          <ac:spMkLst>
            <pc:docMk/>
            <pc:sldMk cId="2312740208" sldId="274"/>
            <ac:spMk id="35" creationId="{C551F722-A808-7E7F-B6D2-620EAD4862A6}"/>
          </ac:spMkLst>
        </pc:spChg>
        <pc:spChg chg="add mod">
          <ac:chgData name="Stacy DeCourcey" userId="845ecd9a-0781-4ee5-90c8-a79e982716e9" providerId="ADAL" clId="{BC19BE68-D960-4846-871D-B6360C671356}" dt="2024-10-07T19:14:12.106" v="812" actId="14100"/>
          <ac:spMkLst>
            <pc:docMk/>
            <pc:sldMk cId="2312740208" sldId="274"/>
            <ac:spMk id="36" creationId="{FA0B0D5E-ACFD-A5C9-4703-C70341B37ED7}"/>
          </ac:spMkLst>
        </pc:spChg>
        <pc:spChg chg="add mod">
          <ac:chgData name="Stacy DeCourcey" userId="845ecd9a-0781-4ee5-90c8-a79e982716e9" providerId="ADAL" clId="{BC19BE68-D960-4846-871D-B6360C671356}" dt="2024-10-07T19:14:14.618" v="813" actId="14100"/>
          <ac:spMkLst>
            <pc:docMk/>
            <pc:sldMk cId="2312740208" sldId="274"/>
            <ac:spMk id="37" creationId="{ED377978-9F7E-56FF-F699-4DE6500377DA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38" creationId="{DA74EA37-F0F2-1CF3-63B9-A9083CED99DA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39" creationId="{15F4E7B8-B223-4F8E-FB9C-EF027804FF4E}"/>
          </ac:spMkLst>
        </pc:spChg>
        <pc:spChg chg="add mod">
          <ac:chgData name="Stacy DeCourcey" userId="845ecd9a-0781-4ee5-90c8-a79e982716e9" providerId="ADAL" clId="{BC19BE68-D960-4846-871D-B6360C671356}" dt="2024-10-07T19:13:41.352" v="806" actId="164"/>
          <ac:spMkLst>
            <pc:docMk/>
            <pc:sldMk cId="2312740208" sldId="274"/>
            <ac:spMk id="40" creationId="{7C505F4D-0C6D-EC18-C114-E62C5F596B11}"/>
          </ac:spMkLst>
        </pc:spChg>
        <pc:spChg chg="mod">
          <ac:chgData name="Stacy DeCourcey" userId="845ecd9a-0781-4ee5-90c8-a79e982716e9" providerId="ADAL" clId="{BC19BE68-D960-4846-871D-B6360C671356}" dt="2024-10-07T19:12:37.201" v="797"/>
          <ac:spMkLst>
            <pc:docMk/>
            <pc:sldMk cId="2312740208" sldId="274"/>
            <ac:spMk id="42" creationId="{FD52F7BF-AB64-F9D7-12EB-0F81A6C9E311}"/>
          </ac:spMkLst>
        </pc:spChg>
        <pc:spChg chg="mod">
          <ac:chgData name="Stacy DeCourcey" userId="845ecd9a-0781-4ee5-90c8-a79e982716e9" providerId="ADAL" clId="{BC19BE68-D960-4846-871D-B6360C671356}" dt="2024-10-07T19:12:37.201" v="797"/>
          <ac:spMkLst>
            <pc:docMk/>
            <pc:sldMk cId="2312740208" sldId="274"/>
            <ac:spMk id="46" creationId="{BC841062-1F18-1A7B-9A4B-F0F51A142338}"/>
          </ac:spMkLst>
        </pc:spChg>
        <pc:spChg chg="add mod">
          <ac:chgData name="Stacy DeCourcey" userId="845ecd9a-0781-4ee5-90c8-a79e982716e9" providerId="ADAL" clId="{BC19BE68-D960-4846-871D-B6360C671356}" dt="2024-10-07T19:15:51.948" v="836" actId="403"/>
          <ac:spMkLst>
            <pc:docMk/>
            <pc:sldMk cId="2312740208" sldId="274"/>
            <ac:spMk id="50" creationId="{B04CCB41-C58E-5AF7-FCCD-8244341C0E79}"/>
          </ac:spMkLst>
        </pc:spChg>
        <pc:grpChg chg="add mod">
          <ac:chgData name="Stacy DeCourcey" userId="845ecd9a-0781-4ee5-90c8-a79e982716e9" providerId="ADAL" clId="{BC19BE68-D960-4846-871D-B6360C671356}" dt="2024-10-07T19:13:41.352" v="806" actId="164"/>
          <ac:grpSpMkLst>
            <pc:docMk/>
            <pc:sldMk cId="2312740208" sldId="274"/>
            <ac:grpSpMk id="41" creationId="{2A8B8234-9C28-02D7-5FA2-451603C46A8D}"/>
          </ac:grpSpMkLst>
        </pc:grpChg>
        <pc:grpChg chg="add mod">
          <ac:chgData name="Stacy DeCourcey" userId="845ecd9a-0781-4ee5-90c8-a79e982716e9" providerId="ADAL" clId="{BC19BE68-D960-4846-871D-B6360C671356}" dt="2024-10-07T19:13:41.352" v="806" actId="164"/>
          <ac:grpSpMkLst>
            <pc:docMk/>
            <pc:sldMk cId="2312740208" sldId="274"/>
            <ac:grpSpMk id="45" creationId="{F6869FD8-48DC-7E26-9819-3FCCC116EE5B}"/>
          </ac:grpSpMkLst>
        </pc:grpChg>
        <pc:grpChg chg="add mod">
          <ac:chgData name="Stacy DeCourcey" userId="845ecd9a-0781-4ee5-90c8-a79e982716e9" providerId="ADAL" clId="{BC19BE68-D960-4846-871D-B6360C671356}" dt="2024-10-07T19:14:05.313" v="810" actId="1076"/>
          <ac:grpSpMkLst>
            <pc:docMk/>
            <pc:sldMk cId="2312740208" sldId="274"/>
            <ac:grpSpMk id="49" creationId="{20A986E8-7A9A-6220-1273-98EBAD3EECC3}"/>
          </ac:grpSpMkLst>
        </pc:grpChg>
        <pc:cxnChg chg="add mod">
          <ac:chgData name="Stacy DeCourcey" userId="845ecd9a-0781-4ee5-90c8-a79e982716e9" providerId="ADAL" clId="{BC19BE68-D960-4846-871D-B6360C671356}" dt="2024-10-07T19:13:41.352" v="806" actId="164"/>
          <ac:cxnSpMkLst>
            <pc:docMk/>
            <pc:sldMk cId="2312740208" sldId="274"/>
            <ac:cxnSpMk id="14" creationId="{FB695EF1-39DF-C866-5897-43E2B77906B1}"/>
          </ac:cxnSpMkLst>
        </pc:cxnChg>
        <pc:cxnChg chg="add mod">
          <ac:chgData name="Stacy DeCourcey" userId="845ecd9a-0781-4ee5-90c8-a79e982716e9" providerId="ADAL" clId="{BC19BE68-D960-4846-871D-B6360C671356}" dt="2024-10-07T19:13:41.352" v="806" actId="164"/>
          <ac:cxnSpMkLst>
            <pc:docMk/>
            <pc:sldMk cId="2312740208" sldId="274"/>
            <ac:cxnSpMk id="15" creationId="{FB001121-C8E3-AD41-B68C-411E1D69343E}"/>
          </ac:cxnSpMkLst>
        </pc:cxnChg>
        <pc:cxnChg chg="add mod">
          <ac:chgData name="Stacy DeCourcey" userId="845ecd9a-0781-4ee5-90c8-a79e982716e9" providerId="ADAL" clId="{BC19BE68-D960-4846-871D-B6360C671356}" dt="2024-10-07T19:13:41.352" v="806" actId="164"/>
          <ac:cxnSpMkLst>
            <pc:docMk/>
            <pc:sldMk cId="2312740208" sldId="274"/>
            <ac:cxnSpMk id="16" creationId="{137A1571-8654-5458-EB8A-B0B49327B2CB}"/>
          </ac:cxnSpMkLst>
        </pc:cxnChg>
        <pc:cxnChg chg="add mod">
          <ac:chgData name="Stacy DeCourcey" userId="845ecd9a-0781-4ee5-90c8-a79e982716e9" providerId="ADAL" clId="{BC19BE68-D960-4846-871D-B6360C671356}" dt="2024-10-07T19:13:41.352" v="806" actId="164"/>
          <ac:cxnSpMkLst>
            <pc:docMk/>
            <pc:sldMk cId="2312740208" sldId="274"/>
            <ac:cxnSpMk id="17" creationId="{BB35770C-B253-418A-736F-40299E48C9BA}"/>
          </ac:cxnSpMkLst>
        </pc:cxnChg>
        <pc:cxnChg chg="add mod">
          <ac:chgData name="Stacy DeCourcey" userId="845ecd9a-0781-4ee5-90c8-a79e982716e9" providerId="ADAL" clId="{BC19BE68-D960-4846-871D-B6360C671356}" dt="2024-10-07T19:13:41.352" v="806" actId="164"/>
          <ac:cxnSpMkLst>
            <pc:docMk/>
            <pc:sldMk cId="2312740208" sldId="274"/>
            <ac:cxnSpMk id="18" creationId="{3F9DA1C1-260E-7F52-4253-1BDBFBD21B1F}"/>
          </ac:cxnSpMkLst>
        </pc:cxnChg>
        <pc:cxnChg chg="add mod">
          <ac:chgData name="Stacy DeCourcey" userId="845ecd9a-0781-4ee5-90c8-a79e982716e9" providerId="ADAL" clId="{BC19BE68-D960-4846-871D-B6360C671356}" dt="2024-10-07T19:13:41.352" v="806" actId="164"/>
          <ac:cxnSpMkLst>
            <pc:docMk/>
            <pc:sldMk cId="2312740208" sldId="274"/>
            <ac:cxnSpMk id="19" creationId="{0712118B-3DE6-A6DF-D19D-DC59BBBA0DA7}"/>
          </ac:cxnSpMkLst>
        </pc:cxnChg>
        <pc:cxnChg chg="mod">
          <ac:chgData name="Stacy DeCourcey" userId="845ecd9a-0781-4ee5-90c8-a79e982716e9" providerId="ADAL" clId="{BC19BE68-D960-4846-871D-B6360C671356}" dt="2024-10-07T19:12:37.201" v="797"/>
          <ac:cxnSpMkLst>
            <pc:docMk/>
            <pc:sldMk cId="2312740208" sldId="274"/>
            <ac:cxnSpMk id="43" creationId="{66C25766-B0B7-88A1-5A6B-488960E9C14B}"/>
          </ac:cxnSpMkLst>
        </pc:cxnChg>
        <pc:cxnChg chg="mod">
          <ac:chgData name="Stacy DeCourcey" userId="845ecd9a-0781-4ee5-90c8-a79e982716e9" providerId="ADAL" clId="{BC19BE68-D960-4846-871D-B6360C671356}" dt="2024-10-07T19:12:37.201" v="797"/>
          <ac:cxnSpMkLst>
            <pc:docMk/>
            <pc:sldMk cId="2312740208" sldId="274"/>
            <ac:cxnSpMk id="44" creationId="{0CB02859-CC7A-8ECF-58BB-0FE82D35899A}"/>
          </ac:cxnSpMkLst>
        </pc:cxnChg>
        <pc:cxnChg chg="mod">
          <ac:chgData name="Stacy DeCourcey" userId="845ecd9a-0781-4ee5-90c8-a79e982716e9" providerId="ADAL" clId="{BC19BE68-D960-4846-871D-B6360C671356}" dt="2024-10-07T19:12:37.201" v="797"/>
          <ac:cxnSpMkLst>
            <pc:docMk/>
            <pc:sldMk cId="2312740208" sldId="274"/>
            <ac:cxnSpMk id="47" creationId="{867CECFE-1BE9-DCA2-6A57-8DF21BF9F3DA}"/>
          </ac:cxnSpMkLst>
        </pc:cxnChg>
        <pc:cxnChg chg="mod">
          <ac:chgData name="Stacy DeCourcey" userId="845ecd9a-0781-4ee5-90c8-a79e982716e9" providerId="ADAL" clId="{BC19BE68-D960-4846-871D-B6360C671356}" dt="2024-10-07T19:12:37.201" v="797"/>
          <ac:cxnSpMkLst>
            <pc:docMk/>
            <pc:sldMk cId="2312740208" sldId="274"/>
            <ac:cxnSpMk id="48" creationId="{60ED8A43-A427-B986-CAC2-CE1FA74D3A7E}"/>
          </ac:cxnSpMkLst>
        </pc:cxnChg>
      </pc:sldChg>
      <pc:sldChg chg="addSp delSp modSp new mod">
        <pc:chgData name="Stacy DeCourcey" userId="845ecd9a-0781-4ee5-90c8-a79e982716e9" providerId="ADAL" clId="{BC19BE68-D960-4846-871D-B6360C671356}" dt="2024-10-07T19:19:47.834" v="956" actId="20577"/>
        <pc:sldMkLst>
          <pc:docMk/>
          <pc:sldMk cId="1577895472" sldId="275"/>
        </pc:sldMkLst>
        <pc:spChg chg="del">
          <ac:chgData name="Stacy DeCourcey" userId="845ecd9a-0781-4ee5-90c8-a79e982716e9" providerId="ADAL" clId="{BC19BE68-D960-4846-871D-B6360C671356}" dt="2024-10-07T19:17:00.846" v="871" actId="478"/>
          <ac:spMkLst>
            <pc:docMk/>
            <pc:sldMk cId="1577895472" sldId="275"/>
            <ac:spMk id="2" creationId="{4AE31031-1DA6-5F27-7769-BA7625A23BBC}"/>
          </ac:spMkLst>
        </pc:spChg>
        <pc:spChg chg="mod">
          <ac:chgData name="Stacy DeCourcey" userId="845ecd9a-0781-4ee5-90c8-a79e982716e9" providerId="ADAL" clId="{BC19BE68-D960-4846-871D-B6360C671356}" dt="2024-10-07T19:19:47.834" v="956" actId="20577"/>
          <ac:spMkLst>
            <pc:docMk/>
            <pc:sldMk cId="1577895472" sldId="275"/>
            <ac:spMk id="4" creationId="{9A16673B-93FA-F5F8-7299-C42BDC92B9B1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9" creationId="{A89478F4-A51C-DBEA-68CE-6B487898A413}"/>
          </ac:spMkLst>
        </pc:spChg>
        <pc:spChg chg="mod">
          <ac:chgData name="Stacy DeCourcey" userId="845ecd9a-0781-4ee5-90c8-a79e982716e9" providerId="ADAL" clId="{BC19BE68-D960-4846-871D-B6360C671356}" dt="2024-10-07T19:17:01.255" v="872"/>
          <ac:spMkLst>
            <pc:docMk/>
            <pc:sldMk cId="1577895472" sldId="275"/>
            <ac:spMk id="12" creationId="{335B6C31-4E3A-4168-F1C8-7C21375FC3EA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13" creationId="{C3C1DB24-9770-0665-A014-D72D4D1AD9E8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14" creationId="{2B827054-467F-4FAC-631D-F398C04469EE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15" creationId="{48B28829-B5AF-819E-9F15-2C370E05CF58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16" creationId="{11C21B64-AA67-7D3D-2298-BE1BBC514F4D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17" creationId="{537690B4-1509-3C95-5E33-DAB5D449D8F0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18" creationId="{34817E41-6529-F296-6EF4-A335BC209F57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19" creationId="{A13FC61F-3E7E-ACF1-776A-85CF6DECAEE3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20" creationId="{F2DE3AC0-409B-8F1B-A9B5-0AA8332056EA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23" creationId="{52572F43-DE5B-515E-4F68-0A35A7DA2ECE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24" creationId="{401FAC91-5446-662C-C418-CF37A69BF5DD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25" creationId="{C065F445-52AF-D1CF-3712-81F76E309793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26" creationId="{19044992-85FF-83E4-C832-B81383EC58BE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27" creationId="{9D53233F-9AA5-094F-8D5F-C9EE4A739B2F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28" creationId="{12F2F625-F762-3A48-F048-211DAA72F6BC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29" creationId="{C8183BFA-C2A7-D132-8CAE-F22919AD5CCC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30" creationId="{6A58020B-8417-4954-C09F-6C2EEF56B787}"/>
          </ac:spMkLst>
        </pc:spChg>
        <pc:spChg chg="add mod">
          <ac:chgData name="Stacy DeCourcey" userId="845ecd9a-0781-4ee5-90c8-a79e982716e9" providerId="ADAL" clId="{BC19BE68-D960-4846-871D-B6360C671356}" dt="2024-10-07T19:17:06.054" v="873" actId="164"/>
          <ac:spMkLst>
            <pc:docMk/>
            <pc:sldMk cId="1577895472" sldId="275"/>
            <ac:spMk id="31" creationId="{DEE49EB8-A0D1-5CFD-16AA-2C971D32A8A4}"/>
          </ac:spMkLst>
        </pc:spChg>
        <pc:grpChg chg="add mod">
          <ac:chgData name="Stacy DeCourcey" userId="845ecd9a-0781-4ee5-90c8-a79e982716e9" providerId="ADAL" clId="{BC19BE68-D960-4846-871D-B6360C671356}" dt="2024-10-07T19:17:06.054" v="873" actId="164"/>
          <ac:grpSpMkLst>
            <pc:docMk/>
            <pc:sldMk cId="1577895472" sldId="275"/>
            <ac:grpSpMk id="10" creationId="{73468911-CB66-CFFD-37D6-59B708697DC7}"/>
          </ac:grpSpMkLst>
        </pc:grpChg>
        <pc:grpChg chg="add mod">
          <ac:chgData name="Stacy DeCourcey" userId="845ecd9a-0781-4ee5-90c8-a79e982716e9" providerId="ADAL" clId="{BC19BE68-D960-4846-871D-B6360C671356}" dt="2024-10-07T19:17:17.707" v="875" actId="1076"/>
          <ac:grpSpMkLst>
            <pc:docMk/>
            <pc:sldMk cId="1577895472" sldId="275"/>
            <ac:grpSpMk id="32" creationId="{53FCDE0E-D1F5-3743-488A-E440907E2EE8}"/>
          </ac:grpSpMkLst>
        </pc:grpChg>
        <pc:picChg chg="add mod">
          <ac:chgData name="Stacy DeCourcey" userId="845ecd9a-0781-4ee5-90c8-a79e982716e9" providerId="ADAL" clId="{BC19BE68-D960-4846-871D-B6360C671356}" dt="2024-10-07T19:17:06.054" v="873" actId="164"/>
          <ac:picMkLst>
            <pc:docMk/>
            <pc:sldMk cId="1577895472" sldId="275"/>
            <ac:picMk id="5" creationId="{A2555118-1A20-A380-29F0-0ACF79EE8C06}"/>
          </ac:picMkLst>
        </pc:picChg>
        <pc:picChg chg="add mod">
          <ac:chgData name="Stacy DeCourcey" userId="845ecd9a-0781-4ee5-90c8-a79e982716e9" providerId="ADAL" clId="{BC19BE68-D960-4846-871D-B6360C671356}" dt="2024-10-07T19:17:06.054" v="873" actId="164"/>
          <ac:picMkLst>
            <pc:docMk/>
            <pc:sldMk cId="1577895472" sldId="275"/>
            <ac:picMk id="6" creationId="{C6EF4C1C-9B22-100B-4BC3-658AA918BA99}"/>
          </ac:picMkLst>
        </pc:picChg>
        <pc:picChg chg="add mod">
          <ac:chgData name="Stacy DeCourcey" userId="845ecd9a-0781-4ee5-90c8-a79e982716e9" providerId="ADAL" clId="{BC19BE68-D960-4846-871D-B6360C671356}" dt="2024-10-07T19:17:06.054" v="873" actId="164"/>
          <ac:picMkLst>
            <pc:docMk/>
            <pc:sldMk cId="1577895472" sldId="275"/>
            <ac:picMk id="7" creationId="{A178399B-F769-7C9E-17A1-15AC82D5EA8D}"/>
          </ac:picMkLst>
        </pc:picChg>
        <pc:picChg chg="add mod">
          <ac:chgData name="Stacy DeCourcey" userId="845ecd9a-0781-4ee5-90c8-a79e982716e9" providerId="ADAL" clId="{BC19BE68-D960-4846-871D-B6360C671356}" dt="2024-10-07T19:17:06.054" v="873" actId="164"/>
          <ac:picMkLst>
            <pc:docMk/>
            <pc:sldMk cId="1577895472" sldId="275"/>
            <ac:picMk id="8" creationId="{CAA894A4-61A9-3B5E-9C4A-84891B6CE6A9}"/>
          </ac:picMkLst>
        </pc:picChg>
        <pc:picChg chg="mod">
          <ac:chgData name="Stacy DeCourcey" userId="845ecd9a-0781-4ee5-90c8-a79e982716e9" providerId="ADAL" clId="{BC19BE68-D960-4846-871D-B6360C671356}" dt="2024-10-07T19:17:01.255" v="872"/>
          <ac:picMkLst>
            <pc:docMk/>
            <pc:sldMk cId="1577895472" sldId="275"/>
            <ac:picMk id="11" creationId="{6603AF2A-CAA8-4066-D1BB-0B526ACB6916}"/>
          </ac:picMkLst>
        </pc:picChg>
        <pc:cxnChg chg="add mod">
          <ac:chgData name="Stacy DeCourcey" userId="845ecd9a-0781-4ee5-90c8-a79e982716e9" providerId="ADAL" clId="{BC19BE68-D960-4846-871D-B6360C671356}" dt="2024-10-07T19:17:06.054" v="873" actId="164"/>
          <ac:cxnSpMkLst>
            <pc:docMk/>
            <pc:sldMk cId="1577895472" sldId="275"/>
            <ac:cxnSpMk id="21" creationId="{BDFA6972-CEA4-CB67-C7D4-24BB11D9851F}"/>
          </ac:cxnSpMkLst>
        </pc:cxnChg>
        <pc:cxnChg chg="add mod">
          <ac:chgData name="Stacy DeCourcey" userId="845ecd9a-0781-4ee5-90c8-a79e982716e9" providerId="ADAL" clId="{BC19BE68-D960-4846-871D-B6360C671356}" dt="2024-10-07T19:17:06.054" v="873" actId="164"/>
          <ac:cxnSpMkLst>
            <pc:docMk/>
            <pc:sldMk cId="1577895472" sldId="275"/>
            <ac:cxnSpMk id="22" creationId="{045B6927-2DCD-68CD-BBC1-B63F0C39970A}"/>
          </ac:cxnSpMkLst>
        </pc:cxnChg>
      </pc:sldChg>
      <pc:sldChg chg="addSp modSp new mod">
        <pc:chgData name="Stacy DeCourcey" userId="845ecd9a-0781-4ee5-90c8-a79e982716e9" providerId="ADAL" clId="{BC19BE68-D960-4846-871D-B6360C671356}" dt="2024-10-07T19:21:00.991" v="993" actId="1076"/>
        <pc:sldMkLst>
          <pc:docMk/>
          <pc:sldMk cId="3271600050" sldId="276"/>
        </pc:sldMkLst>
        <pc:spChg chg="mod">
          <ac:chgData name="Stacy DeCourcey" userId="845ecd9a-0781-4ee5-90c8-a79e982716e9" providerId="ADAL" clId="{BC19BE68-D960-4846-871D-B6360C671356}" dt="2024-10-07T19:20:56.933" v="992" actId="27636"/>
          <ac:spMkLst>
            <pc:docMk/>
            <pc:sldMk cId="3271600050" sldId="276"/>
            <ac:spMk id="2" creationId="{596966B5-0B19-345E-97A1-DF1EB46E45B3}"/>
          </ac:spMkLst>
        </pc:spChg>
        <pc:spChg chg="mod">
          <ac:chgData name="Stacy DeCourcey" userId="845ecd9a-0781-4ee5-90c8-a79e982716e9" providerId="ADAL" clId="{BC19BE68-D960-4846-871D-B6360C671356}" dt="2024-10-07T19:20:01.304" v="976" actId="20577"/>
          <ac:spMkLst>
            <pc:docMk/>
            <pc:sldMk cId="3271600050" sldId="276"/>
            <ac:spMk id="4" creationId="{15840C86-4EFB-F938-722D-F5C3FFA13759}"/>
          </ac:spMkLst>
        </pc:spChg>
        <pc:spChg chg="mod">
          <ac:chgData name="Stacy DeCourcey" userId="845ecd9a-0781-4ee5-90c8-a79e982716e9" providerId="ADAL" clId="{BC19BE68-D960-4846-871D-B6360C671356}" dt="2024-10-07T19:20:28.941" v="981"/>
          <ac:spMkLst>
            <pc:docMk/>
            <pc:sldMk cId="3271600050" sldId="276"/>
            <ac:spMk id="7" creationId="{B7AA8DEB-3517-A881-CCFD-801B81FF10C0}"/>
          </ac:spMkLst>
        </pc:spChg>
        <pc:spChg chg="mod">
          <ac:chgData name="Stacy DeCourcey" userId="845ecd9a-0781-4ee5-90c8-a79e982716e9" providerId="ADAL" clId="{BC19BE68-D960-4846-871D-B6360C671356}" dt="2024-10-07T19:20:28.941" v="981"/>
          <ac:spMkLst>
            <pc:docMk/>
            <pc:sldMk cId="3271600050" sldId="276"/>
            <ac:spMk id="8" creationId="{E739DBDC-4C2C-86C5-4FAB-254E43A1F70C}"/>
          </ac:spMkLst>
        </pc:spChg>
        <pc:grpChg chg="add mod">
          <ac:chgData name="Stacy DeCourcey" userId="845ecd9a-0781-4ee5-90c8-a79e982716e9" providerId="ADAL" clId="{BC19BE68-D960-4846-871D-B6360C671356}" dt="2024-10-07T19:21:00.991" v="993" actId="1076"/>
          <ac:grpSpMkLst>
            <pc:docMk/>
            <pc:sldMk cId="3271600050" sldId="276"/>
            <ac:grpSpMk id="5" creationId="{D006B683-7553-1DD1-59A2-462CFAD8CA8F}"/>
          </ac:grpSpMkLst>
        </pc:grpChg>
        <pc:picChg chg="mod">
          <ac:chgData name="Stacy DeCourcey" userId="845ecd9a-0781-4ee5-90c8-a79e982716e9" providerId="ADAL" clId="{BC19BE68-D960-4846-871D-B6360C671356}" dt="2024-10-07T19:20:28.941" v="981"/>
          <ac:picMkLst>
            <pc:docMk/>
            <pc:sldMk cId="3271600050" sldId="276"/>
            <ac:picMk id="6" creationId="{F071FBC3-5FB0-533C-A086-73D1BB9771A6}"/>
          </ac:picMkLst>
        </pc:picChg>
      </pc:sldChg>
      <pc:sldChg chg="addSp modSp new mod">
        <pc:chgData name="Stacy DeCourcey" userId="845ecd9a-0781-4ee5-90c8-a79e982716e9" providerId="ADAL" clId="{BC19BE68-D960-4846-871D-B6360C671356}" dt="2024-10-07T19:36:14.709" v="1121" actId="1076"/>
        <pc:sldMkLst>
          <pc:docMk/>
          <pc:sldMk cId="3912957520" sldId="277"/>
        </pc:sldMkLst>
        <pc:spChg chg="mod">
          <ac:chgData name="Stacy DeCourcey" userId="845ecd9a-0781-4ee5-90c8-a79e982716e9" providerId="ADAL" clId="{BC19BE68-D960-4846-871D-B6360C671356}" dt="2024-10-07T19:35:06.294" v="1036" actId="27636"/>
          <ac:spMkLst>
            <pc:docMk/>
            <pc:sldMk cId="3912957520" sldId="277"/>
            <ac:spMk id="2" creationId="{790F641A-7956-7E2E-81A0-14297C645525}"/>
          </ac:spMkLst>
        </pc:spChg>
        <pc:spChg chg="mod">
          <ac:chgData name="Stacy DeCourcey" userId="845ecd9a-0781-4ee5-90c8-a79e982716e9" providerId="ADAL" clId="{BC19BE68-D960-4846-871D-B6360C671356}" dt="2024-10-07T19:25:57.723" v="1013" actId="20577"/>
          <ac:spMkLst>
            <pc:docMk/>
            <pc:sldMk cId="3912957520" sldId="277"/>
            <ac:spMk id="4" creationId="{7D842C3C-5EB1-EBA0-8C31-CAD8A96C4D6B}"/>
          </ac:spMkLst>
        </pc:spChg>
        <pc:spChg chg="add mod">
          <ac:chgData name="Stacy DeCourcey" userId="845ecd9a-0781-4ee5-90c8-a79e982716e9" providerId="ADAL" clId="{BC19BE68-D960-4846-871D-B6360C671356}" dt="2024-10-07T19:35:11.015" v="1037" actId="1076"/>
          <ac:spMkLst>
            <pc:docMk/>
            <pc:sldMk cId="3912957520" sldId="277"/>
            <ac:spMk id="8" creationId="{59421754-FA68-6C20-5457-9DED8B5BB63A}"/>
          </ac:spMkLst>
        </pc:spChg>
        <pc:spChg chg="add mod">
          <ac:chgData name="Stacy DeCourcey" userId="845ecd9a-0781-4ee5-90c8-a79e982716e9" providerId="ADAL" clId="{BC19BE68-D960-4846-871D-B6360C671356}" dt="2024-10-07T19:36:14.709" v="1121" actId="1076"/>
          <ac:spMkLst>
            <pc:docMk/>
            <pc:sldMk cId="3912957520" sldId="277"/>
            <ac:spMk id="9" creationId="{BC04DB42-F051-3716-584B-172DF4A04F09}"/>
          </ac:spMkLst>
        </pc:spChg>
        <pc:picChg chg="add mod">
          <ac:chgData name="Stacy DeCourcey" userId="845ecd9a-0781-4ee5-90c8-a79e982716e9" providerId="ADAL" clId="{BC19BE68-D960-4846-871D-B6360C671356}" dt="2024-10-07T19:35:02.910" v="1034" actId="1076"/>
          <ac:picMkLst>
            <pc:docMk/>
            <pc:sldMk cId="3912957520" sldId="277"/>
            <ac:picMk id="5" creationId="{ECCB896B-96D9-705A-B02A-CA8FCC6019D7}"/>
          </ac:picMkLst>
        </pc:picChg>
        <pc:picChg chg="add mod">
          <ac:chgData name="Stacy DeCourcey" userId="845ecd9a-0781-4ee5-90c8-a79e982716e9" providerId="ADAL" clId="{BC19BE68-D960-4846-871D-B6360C671356}" dt="2024-10-07T19:35:02.910" v="1034" actId="1076"/>
          <ac:picMkLst>
            <pc:docMk/>
            <pc:sldMk cId="3912957520" sldId="277"/>
            <ac:picMk id="6" creationId="{39F5C9EE-7A8A-043D-BB60-290EB101D40D}"/>
          </ac:picMkLst>
        </pc:picChg>
        <pc:cxnChg chg="add mod">
          <ac:chgData name="Stacy DeCourcey" userId="845ecd9a-0781-4ee5-90c8-a79e982716e9" providerId="ADAL" clId="{BC19BE68-D960-4846-871D-B6360C671356}" dt="2024-10-07T19:35:02.910" v="1034" actId="1076"/>
          <ac:cxnSpMkLst>
            <pc:docMk/>
            <pc:sldMk cId="3912957520" sldId="277"/>
            <ac:cxnSpMk id="7" creationId="{7ACF7ABB-45F4-901D-F4F5-A15DB8A3AA6F}"/>
          </ac:cxnSpMkLst>
        </pc:cxnChg>
      </pc:sldChg>
      <pc:sldChg chg="addSp modSp new mod">
        <pc:chgData name="Stacy DeCourcey" userId="845ecd9a-0781-4ee5-90c8-a79e982716e9" providerId="ADAL" clId="{BC19BE68-D960-4846-871D-B6360C671356}" dt="2024-10-07T19:38:19.029" v="1305" actId="27636"/>
        <pc:sldMkLst>
          <pc:docMk/>
          <pc:sldMk cId="4200607491" sldId="278"/>
        </pc:sldMkLst>
        <pc:spChg chg="mod">
          <ac:chgData name="Stacy DeCourcey" userId="845ecd9a-0781-4ee5-90c8-a79e982716e9" providerId="ADAL" clId="{BC19BE68-D960-4846-871D-B6360C671356}" dt="2024-10-07T19:38:19.029" v="1305" actId="27636"/>
          <ac:spMkLst>
            <pc:docMk/>
            <pc:sldMk cId="4200607491" sldId="278"/>
            <ac:spMk id="2" creationId="{5A85CE84-1B21-6C3A-4F83-25B9795FB041}"/>
          </ac:spMkLst>
        </pc:spChg>
        <pc:spChg chg="mod">
          <ac:chgData name="Stacy DeCourcey" userId="845ecd9a-0781-4ee5-90c8-a79e982716e9" providerId="ADAL" clId="{BC19BE68-D960-4846-871D-B6360C671356}" dt="2024-10-07T19:36:36.116" v="1137" actId="20577"/>
          <ac:spMkLst>
            <pc:docMk/>
            <pc:sldMk cId="4200607491" sldId="278"/>
            <ac:spMk id="4" creationId="{93B4FC95-BAB8-4BAD-0712-FB11F9691027}"/>
          </ac:spMkLst>
        </pc:spChg>
        <pc:spChg chg="add mod">
          <ac:chgData name="Stacy DeCourcey" userId="845ecd9a-0781-4ee5-90c8-a79e982716e9" providerId="ADAL" clId="{BC19BE68-D960-4846-871D-B6360C671356}" dt="2024-10-07T19:38:01.451" v="1297" actId="164"/>
          <ac:spMkLst>
            <pc:docMk/>
            <pc:sldMk cId="4200607491" sldId="278"/>
            <ac:spMk id="7" creationId="{2DEC2A46-2DAB-6570-269F-72A92DBA8D88}"/>
          </ac:spMkLst>
        </pc:spChg>
        <pc:spChg chg="add mod">
          <ac:chgData name="Stacy DeCourcey" userId="845ecd9a-0781-4ee5-90c8-a79e982716e9" providerId="ADAL" clId="{BC19BE68-D960-4846-871D-B6360C671356}" dt="2024-10-07T19:38:01.451" v="1297" actId="164"/>
          <ac:spMkLst>
            <pc:docMk/>
            <pc:sldMk cId="4200607491" sldId="278"/>
            <ac:spMk id="8" creationId="{510F2E4E-F579-922C-87DE-66B0ADBD9856}"/>
          </ac:spMkLst>
        </pc:spChg>
        <pc:spChg chg="add mod">
          <ac:chgData name="Stacy DeCourcey" userId="845ecd9a-0781-4ee5-90c8-a79e982716e9" providerId="ADAL" clId="{BC19BE68-D960-4846-871D-B6360C671356}" dt="2024-10-07T19:38:01.451" v="1297" actId="164"/>
          <ac:spMkLst>
            <pc:docMk/>
            <pc:sldMk cId="4200607491" sldId="278"/>
            <ac:spMk id="16" creationId="{A3AEF134-056E-6A6C-11BF-00C5ABFB31F3}"/>
          </ac:spMkLst>
        </pc:spChg>
        <pc:spChg chg="add mod">
          <ac:chgData name="Stacy DeCourcey" userId="845ecd9a-0781-4ee5-90c8-a79e982716e9" providerId="ADAL" clId="{BC19BE68-D960-4846-871D-B6360C671356}" dt="2024-10-07T19:38:01.451" v="1297" actId="164"/>
          <ac:spMkLst>
            <pc:docMk/>
            <pc:sldMk cId="4200607491" sldId="278"/>
            <ac:spMk id="19" creationId="{360D5163-6B0C-BA0A-3907-B9C0B01766B4}"/>
          </ac:spMkLst>
        </pc:spChg>
        <pc:spChg chg="mod">
          <ac:chgData name="Stacy DeCourcey" userId="845ecd9a-0781-4ee5-90c8-a79e982716e9" providerId="ADAL" clId="{BC19BE68-D960-4846-871D-B6360C671356}" dt="2024-10-07T19:37:58.180" v="1296"/>
          <ac:spMkLst>
            <pc:docMk/>
            <pc:sldMk cId="4200607491" sldId="278"/>
            <ac:spMk id="22" creationId="{CE57184F-0BC8-9C5E-5F87-3D632140531D}"/>
          </ac:spMkLst>
        </pc:spChg>
        <pc:spChg chg="mod">
          <ac:chgData name="Stacy DeCourcey" userId="845ecd9a-0781-4ee5-90c8-a79e982716e9" providerId="ADAL" clId="{BC19BE68-D960-4846-871D-B6360C671356}" dt="2024-10-07T19:37:58.180" v="1296"/>
          <ac:spMkLst>
            <pc:docMk/>
            <pc:sldMk cId="4200607491" sldId="278"/>
            <ac:spMk id="23" creationId="{98F1981E-E9FC-1964-5E49-F7535184F2A1}"/>
          </ac:spMkLst>
        </pc:spChg>
        <pc:spChg chg="mod">
          <ac:chgData name="Stacy DeCourcey" userId="845ecd9a-0781-4ee5-90c8-a79e982716e9" providerId="ADAL" clId="{BC19BE68-D960-4846-871D-B6360C671356}" dt="2024-10-07T19:37:58.180" v="1296"/>
          <ac:spMkLst>
            <pc:docMk/>
            <pc:sldMk cId="4200607491" sldId="278"/>
            <ac:spMk id="26" creationId="{D8A44BB0-0D66-3FFE-F982-C5525EEC0DBD}"/>
          </ac:spMkLst>
        </pc:spChg>
        <pc:spChg chg="mod">
          <ac:chgData name="Stacy DeCourcey" userId="845ecd9a-0781-4ee5-90c8-a79e982716e9" providerId="ADAL" clId="{BC19BE68-D960-4846-871D-B6360C671356}" dt="2024-10-07T19:37:58.180" v="1296"/>
          <ac:spMkLst>
            <pc:docMk/>
            <pc:sldMk cId="4200607491" sldId="278"/>
            <ac:spMk id="27" creationId="{FBF2C911-0B78-DD0D-EF1D-A27B2D775CFD}"/>
          </ac:spMkLst>
        </pc:spChg>
        <pc:spChg chg="mod">
          <ac:chgData name="Stacy DeCourcey" userId="845ecd9a-0781-4ee5-90c8-a79e982716e9" providerId="ADAL" clId="{BC19BE68-D960-4846-871D-B6360C671356}" dt="2024-10-07T19:37:58.180" v="1296"/>
          <ac:spMkLst>
            <pc:docMk/>
            <pc:sldMk cId="4200607491" sldId="278"/>
            <ac:spMk id="28" creationId="{C2227B2D-D3E7-AD76-5170-08CDE05D62E1}"/>
          </ac:spMkLst>
        </pc:spChg>
        <pc:spChg chg="mod">
          <ac:chgData name="Stacy DeCourcey" userId="845ecd9a-0781-4ee5-90c8-a79e982716e9" providerId="ADAL" clId="{BC19BE68-D960-4846-871D-B6360C671356}" dt="2024-10-07T19:37:58.180" v="1296"/>
          <ac:spMkLst>
            <pc:docMk/>
            <pc:sldMk cId="4200607491" sldId="278"/>
            <ac:spMk id="29" creationId="{74D08702-B2A0-E416-CC97-BC95BAC51ABF}"/>
          </ac:spMkLst>
        </pc:spChg>
        <pc:spChg chg="mod">
          <ac:chgData name="Stacy DeCourcey" userId="845ecd9a-0781-4ee5-90c8-a79e982716e9" providerId="ADAL" clId="{BC19BE68-D960-4846-871D-B6360C671356}" dt="2024-10-07T19:37:58.180" v="1296"/>
          <ac:spMkLst>
            <pc:docMk/>
            <pc:sldMk cId="4200607491" sldId="278"/>
            <ac:spMk id="30" creationId="{D2B98CC5-7FCD-F78C-813F-2AAFCBE69733}"/>
          </ac:spMkLst>
        </pc:spChg>
        <pc:grpChg chg="add mod">
          <ac:chgData name="Stacy DeCourcey" userId="845ecd9a-0781-4ee5-90c8-a79e982716e9" providerId="ADAL" clId="{BC19BE68-D960-4846-871D-B6360C671356}" dt="2024-10-07T19:38:01.451" v="1297" actId="164"/>
          <ac:grpSpMkLst>
            <pc:docMk/>
            <pc:sldMk cId="4200607491" sldId="278"/>
            <ac:grpSpMk id="13" creationId="{92722552-49F2-02EF-1D43-7C49A8F054AB}"/>
          </ac:grpSpMkLst>
        </pc:grpChg>
        <pc:grpChg chg="add mod">
          <ac:chgData name="Stacy DeCourcey" userId="845ecd9a-0781-4ee5-90c8-a79e982716e9" providerId="ADAL" clId="{BC19BE68-D960-4846-871D-B6360C671356}" dt="2024-10-07T19:38:01.451" v="1297" actId="164"/>
          <ac:grpSpMkLst>
            <pc:docMk/>
            <pc:sldMk cId="4200607491" sldId="278"/>
            <ac:grpSpMk id="20" creationId="{B100FC00-591A-15F9-0C64-57559768E534}"/>
          </ac:grpSpMkLst>
        </pc:grpChg>
        <pc:grpChg chg="add mod">
          <ac:chgData name="Stacy DeCourcey" userId="845ecd9a-0781-4ee5-90c8-a79e982716e9" providerId="ADAL" clId="{BC19BE68-D960-4846-871D-B6360C671356}" dt="2024-10-07T19:38:14.211" v="1303" actId="1076"/>
          <ac:grpSpMkLst>
            <pc:docMk/>
            <pc:sldMk cId="4200607491" sldId="278"/>
            <ac:grpSpMk id="34" creationId="{19B816BC-994A-40A8-FAE1-5C9AF0B56CC4}"/>
          </ac:grpSpMkLst>
        </pc:grpChg>
        <pc:picChg chg="add mod">
          <ac:chgData name="Stacy DeCourcey" userId="845ecd9a-0781-4ee5-90c8-a79e982716e9" providerId="ADAL" clId="{BC19BE68-D960-4846-871D-B6360C671356}" dt="2024-10-07T19:38:01.451" v="1297" actId="164"/>
          <ac:picMkLst>
            <pc:docMk/>
            <pc:sldMk cId="4200607491" sldId="278"/>
            <ac:picMk id="5" creationId="{BAE7E7BC-E837-B412-070E-9AC7470EE419}"/>
          </ac:picMkLst>
        </pc:picChg>
        <pc:picChg chg="add mod">
          <ac:chgData name="Stacy DeCourcey" userId="845ecd9a-0781-4ee5-90c8-a79e982716e9" providerId="ADAL" clId="{BC19BE68-D960-4846-871D-B6360C671356}" dt="2024-10-07T19:38:01.451" v="1297" actId="164"/>
          <ac:picMkLst>
            <pc:docMk/>
            <pc:sldMk cId="4200607491" sldId="278"/>
            <ac:picMk id="6" creationId="{AD3124DA-E71D-3288-358B-E21F93F985EB}"/>
          </ac:picMkLst>
        </pc:picChg>
        <pc:picChg chg="add mod">
          <ac:chgData name="Stacy DeCourcey" userId="845ecd9a-0781-4ee5-90c8-a79e982716e9" providerId="ADAL" clId="{BC19BE68-D960-4846-871D-B6360C671356}" dt="2024-10-07T19:38:01.451" v="1297" actId="164"/>
          <ac:picMkLst>
            <pc:docMk/>
            <pc:sldMk cId="4200607491" sldId="278"/>
            <ac:picMk id="9" creationId="{AB72B87C-6DF9-DAE4-17F4-C4FEED3D99F0}"/>
          </ac:picMkLst>
        </pc:picChg>
        <pc:picChg chg="mod">
          <ac:chgData name="Stacy DeCourcey" userId="845ecd9a-0781-4ee5-90c8-a79e982716e9" providerId="ADAL" clId="{BC19BE68-D960-4846-871D-B6360C671356}" dt="2024-10-07T19:37:58.180" v="1296"/>
          <ac:picMkLst>
            <pc:docMk/>
            <pc:sldMk cId="4200607491" sldId="278"/>
            <ac:picMk id="14" creationId="{B167CF29-11EB-6636-C57C-5B87A466A081}"/>
          </ac:picMkLst>
        </pc:picChg>
        <pc:picChg chg="mod">
          <ac:chgData name="Stacy DeCourcey" userId="845ecd9a-0781-4ee5-90c8-a79e982716e9" providerId="ADAL" clId="{BC19BE68-D960-4846-871D-B6360C671356}" dt="2024-10-07T19:37:58.180" v="1296"/>
          <ac:picMkLst>
            <pc:docMk/>
            <pc:sldMk cId="4200607491" sldId="278"/>
            <ac:picMk id="15" creationId="{867E2770-50DC-B283-E26D-7123E82978CD}"/>
          </ac:picMkLst>
        </pc:picChg>
        <pc:picChg chg="add mod">
          <ac:chgData name="Stacy DeCourcey" userId="845ecd9a-0781-4ee5-90c8-a79e982716e9" providerId="ADAL" clId="{BC19BE68-D960-4846-871D-B6360C671356}" dt="2024-10-07T19:38:01.451" v="1297" actId="164"/>
          <ac:picMkLst>
            <pc:docMk/>
            <pc:sldMk cId="4200607491" sldId="278"/>
            <ac:picMk id="18" creationId="{65548C56-1D8B-D2AE-E475-D22B0C80174A}"/>
          </ac:picMkLst>
        </pc:picChg>
        <pc:picChg chg="mod">
          <ac:chgData name="Stacy DeCourcey" userId="845ecd9a-0781-4ee5-90c8-a79e982716e9" providerId="ADAL" clId="{BC19BE68-D960-4846-871D-B6360C671356}" dt="2024-10-07T19:37:58.180" v="1296"/>
          <ac:picMkLst>
            <pc:docMk/>
            <pc:sldMk cId="4200607491" sldId="278"/>
            <ac:picMk id="21" creationId="{0D81BA48-F244-B8B4-C173-A20990D6C148}"/>
          </ac:picMkLst>
        </pc:picChg>
        <pc:cxnChg chg="add mod">
          <ac:chgData name="Stacy DeCourcey" userId="845ecd9a-0781-4ee5-90c8-a79e982716e9" providerId="ADAL" clId="{BC19BE68-D960-4846-871D-B6360C671356}" dt="2024-10-07T19:38:01.451" v="1297" actId="164"/>
          <ac:cxnSpMkLst>
            <pc:docMk/>
            <pc:sldMk cId="4200607491" sldId="278"/>
            <ac:cxnSpMk id="10" creationId="{7D49AC6E-44EA-C10B-8232-8CD1F39ADC49}"/>
          </ac:cxnSpMkLst>
        </pc:cxnChg>
        <pc:cxnChg chg="add mod">
          <ac:chgData name="Stacy DeCourcey" userId="845ecd9a-0781-4ee5-90c8-a79e982716e9" providerId="ADAL" clId="{BC19BE68-D960-4846-871D-B6360C671356}" dt="2024-10-07T19:38:01.451" v="1297" actId="164"/>
          <ac:cxnSpMkLst>
            <pc:docMk/>
            <pc:sldMk cId="4200607491" sldId="278"/>
            <ac:cxnSpMk id="11" creationId="{DD2C9714-FB43-A04C-7E03-218E4CB93072}"/>
          </ac:cxnSpMkLst>
        </pc:cxnChg>
        <pc:cxnChg chg="add mod">
          <ac:chgData name="Stacy DeCourcey" userId="845ecd9a-0781-4ee5-90c8-a79e982716e9" providerId="ADAL" clId="{BC19BE68-D960-4846-871D-B6360C671356}" dt="2024-10-07T19:38:01.451" v="1297" actId="164"/>
          <ac:cxnSpMkLst>
            <pc:docMk/>
            <pc:sldMk cId="4200607491" sldId="278"/>
            <ac:cxnSpMk id="12" creationId="{62D884CB-69BD-5DF8-1C46-8C9D50375889}"/>
          </ac:cxnSpMkLst>
        </pc:cxnChg>
        <pc:cxnChg chg="add mod">
          <ac:chgData name="Stacy DeCourcey" userId="845ecd9a-0781-4ee5-90c8-a79e982716e9" providerId="ADAL" clId="{BC19BE68-D960-4846-871D-B6360C671356}" dt="2024-10-07T19:38:01.451" v="1297" actId="164"/>
          <ac:cxnSpMkLst>
            <pc:docMk/>
            <pc:sldMk cId="4200607491" sldId="278"/>
            <ac:cxnSpMk id="17" creationId="{23F5562E-604E-F83B-3838-1227836008CE}"/>
          </ac:cxnSpMkLst>
        </pc:cxnChg>
        <pc:cxnChg chg="mod">
          <ac:chgData name="Stacy DeCourcey" userId="845ecd9a-0781-4ee5-90c8-a79e982716e9" providerId="ADAL" clId="{BC19BE68-D960-4846-871D-B6360C671356}" dt="2024-10-07T19:37:58.180" v="1296"/>
          <ac:cxnSpMkLst>
            <pc:docMk/>
            <pc:sldMk cId="4200607491" sldId="278"/>
            <ac:cxnSpMk id="24" creationId="{32D67C46-A173-6D79-0BED-510A5975F874}"/>
          </ac:cxnSpMkLst>
        </pc:cxnChg>
        <pc:cxnChg chg="mod">
          <ac:chgData name="Stacy DeCourcey" userId="845ecd9a-0781-4ee5-90c8-a79e982716e9" providerId="ADAL" clId="{BC19BE68-D960-4846-871D-B6360C671356}" dt="2024-10-07T19:37:58.180" v="1296"/>
          <ac:cxnSpMkLst>
            <pc:docMk/>
            <pc:sldMk cId="4200607491" sldId="278"/>
            <ac:cxnSpMk id="25" creationId="{4FCDA67F-F1E5-5B9F-7462-22212B5537FD}"/>
          </ac:cxnSpMkLst>
        </pc:cxnChg>
        <pc:cxnChg chg="add mod">
          <ac:chgData name="Stacy DeCourcey" userId="845ecd9a-0781-4ee5-90c8-a79e982716e9" providerId="ADAL" clId="{BC19BE68-D960-4846-871D-B6360C671356}" dt="2024-10-07T19:38:01.451" v="1297" actId="164"/>
          <ac:cxnSpMkLst>
            <pc:docMk/>
            <pc:sldMk cId="4200607491" sldId="278"/>
            <ac:cxnSpMk id="31" creationId="{D1788799-95F4-0563-377A-894E24BF08A2}"/>
          </ac:cxnSpMkLst>
        </pc:cxnChg>
        <pc:cxnChg chg="add mod">
          <ac:chgData name="Stacy DeCourcey" userId="845ecd9a-0781-4ee5-90c8-a79e982716e9" providerId="ADAL" clId="{BC19BE68-D960-4846-871D-B6360C671356}" dt="2024-10-07T19:38:01.451" v="1297" actId="164"/>
          <ac:cxnSpMkLst>
            <pc:docMk/>
            <pc:sldMk cId="4200607491" sldId="278"/>
            <ac:cxnSpMk id="32" creationId="{5BB2B0F4-9EDD-C692-D7B7-844E3535F711}"/>
          </ac:cxnSpMkLst>
        </pc:cxnChg>
        <pc:cxnChg chg="add mod">
          <ac:chgData name="Stacy DeCourcey" userId="845ecd9a-0781-4ee5-90c8-a79e982716e9" providerId="ADAL" clId="{BC19BE68-D960-4846-871D-B6360C671356}" dt="2024-10-07T19:38:01.451" v="1297" actId="164"/>
          <ac:cxnSpMkLst>
            <pc:docMk/>
            <pc:sldMk cId="4200607491" sldId="278"/>
            <ac:cxnSpMk id="33" creationId="{E33A28F1-8F4E-7E07-45C0-46237402D100}"/>
          </ac:cxnSpMkLst>
        </pc:cxnChg>
      </pc:sldChg>
      <pc:sldChg chg="addSp modSp new mod modAnim">
        <pc:chgData name="Stacy DeCourcey" userId="845ecd9a-0781-4ee5-90c8-a79e982716e9" providerId="ADAL" clId="{BC19BE68-D960-4846-871D-B6360C671356}" dt="2024-10-07T19:39:58.859" v="1438" actId="20577"/>
        <pc:sldMkLst>
          <pc:docMk/>
          <pc:sldMk cId="1579535068" sldId="279"/>
        </pc:sldMkLst>
        <pc:spChg chg="mod">
          <ac:chgData name="Stacy DeCourcey" userId="845ecd9a-0781-4ee5-90c8-a79e982716e9" providerId="ADAL" clId="{BC19BE68-D960-4846-871D-B6360C671356}" dt="2024-10-07T19:39:58.859" v="1438" actId="20577"/>
          <ac:spMkLst>
            <pc:docMk/>
            <pc:sldMk cId="1579535068" sldId="279"/>
            <ac:spMk id="2" creationId="{0D34D542-F9A0-166C-2DA6-2AE8C249C73D}"/>
          </ac:spMkLst>
        </pc:spChg>
        <pc:spChg chg="mod">
          <ac:chgData name="Stacy DeCourcey" userId="845ecd9a-0781-4ee5-90c8-a79e982716e9" providerId="ADAL" clId="{BC19BE68-D960-4846-871D-B6360C671356}" dt="2024-10-07T19:39:00.970" v="1354" actId="20577"/>
          <ac:spMkLst>
            <pc:docMk/>
            <pc:sldMk cId="1579535068" sldId="279"/>
            <ac:spMk id="4" creationId="{970D0C93-047E-51CC-220B-029B9CCF30AA}"/>
          </ac:spMkLst>
        </pc:spChg>
        <pc:picChg chg="add mod">
          <ac:chgData name="Stacy DeCourcey" userId="845ecd9a-0781-4ee5-90c8-a79e982716e9" providerId="ADAL" clId="{BC19BE68-D960-4846-871D-B6360C671356}" dt="2024-10-07T19:39:52.674" v="1434" actId="1076"/>
          <ac:picMkLst>
            <pc:docMk/>
            <pc:sldMk cId="1579535068" sldId="279"/>
            <ac:picMk id="5" creationId="{B53981B1-B8CA-C888-81A0-AF887601E386}"/>
          </ac:picMkLst>
        </pc:picChg>
      </pc:sldChg>
      <pc:sldChg chg="addSp modSp new mod modAnim">
        <pc:chgData name="Stacy DeCourcey" userId="845ecd9a-0781-4ee5-90c8-a79e982716e9" providerId="ADAL" clId="{BC19BE68-D960-4846-871D-B6360C671356}" dt="2024-10-07T19:41:15.295" v="1536" actId="1076"/>
        <pc:sldMkLst>
          <pc:docMk/>
          <pc:sldMk cId="2361142872" sldId="280"/>
        </pc:sldMkLst>
        <pc:spChg chg="mod">
          <ac:chgData name="Stacy DeCourcey" userId="845ecd9a-0781-4ee5-90c8-a79e982716e9" providerId="ADAL" clId="{BC19BE68-D960-4846-871D-B6360C671356}" dt="2024-10-07T19:41:05.561" v="1534" actId="20577"/>
          <ac:spMkLst>
            <pc:docMk/>
            <pc:sldMk cId="2361142872" sldId="280"/>
            <ac:spMk id="2" creationId="{E7AE1156-4ED6-661B-682A-3056D62B10EE}"/>
          </ac:spMkLst>
        </pc:spChg>
        <pc:spChg chg="mod">
          <ac:chgData name="Stacy DeCourcey" userId="845ecd9a-0781-4ee5-90c8-a79e982716e9" providerId="ADAL" clId="{BC19BE68-D960-4846-871D-B6360C671356}" dt="2024-10-07T19:40:47.031" v="1440"/>
          <ac:spMkLst>
            <pc:docMk/>
            <pc:sldMk cId="2361142872" sldId="280"/>
            <ac:spMk id="4" creationId="{B014C04F-2BCE-78CF-31F6-CBAB2375BD34}"/>
          </ac:spMkLst>
        </pc:spChg>
        <pc:picChg chg="add mod">
          <ac:chgData name="Stacy DeCourcey" userId="845ecd9a-0781-4ee5-90c8-a79e982716e9" providerId="ADAL" clId="{BC19BE68-D960-4846-871D-B6360C671356}" dt="2024-10-07T19:41:15.295" v="1536" actId="1076"/>
          <ac:picMkLst>
            <pc:docMk/>
            <pc:sldMk cId="2361142872" sldId="280"/>
            <ac:picMk id="5" creationId="{96B243BD-6D2A-C72E-8E59-79A599E0D6E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E22D2-6515-4C70-90F0-DAE0B1D94C57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363CBF-7E1E-4B88-8E58-19899DFFE495}">
      <dgm:prSet/>
      <dgm:spPr>
        <a:xfrm rot="10800000">
          <a:off x="0" y="1653"/>
          <a:ext cx="1473892" cy="5973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</dgm:spPr>
      <dgm:t>
        <a:bodyPr/>
        <a:lstStyle/>
        <a:p>
          <a:pPr>
            <a:buNone/>
          </a:pPr>
          <a:r>
            <a:rPr lang="en-US" dirty="0">
              <a:latin typeface="Aptos" panose="020B0004020202020204" pitchFamily="34" charset="0"/>
              <a:ea typeface="+mn-ea"/>
              <a:cs typeface="+mn-cs"/>
            </a:rPr>
            <a:t>X-Ray Generator  </a:t>
          </a:r>
        </a:p>
      </dgm:t>
    </dgm:pt>
    <dgm:pt modelId="{6DA8878D-74E8-4973-BFB8-6BEA7E53DDC0}" type="parTrans" cxnId="{35C46A19-BB1D-4DAA-A5D8-E48AE97DED01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0C18151B-8050-476E-816C-E3352BAA081E}" type="sibTrans" cxnId="{35C46A19-BB1D-4DAA-A5D8-E48AE97DED01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EFAD269-4303-4CE5-817B-525F0CAA1B96}">
      <dgm:prSet/>
      <dgm:spPr>
        <a:xfrm rot="10800000">
          <a:off x="0" y="593196"/>
          <a:ext cx="1473892" cy="5973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</dgm:spPr>
      <dgm:t>
        <a:bodyPr/>
        <a:lstStyle/>
        <a:p>
          <a:pPr>
            <a:buNone/>
          </a:pPr>
          <a:r>
            <a:rPr lang="en-US">
              <a:latin typeface="Aptos" panose="020B0004020202020204" pitchFamily="34" charset="0"/>
              <a:ea typeface="+mn-ea"/>
              <a:cs typeface="+mn-cs"/>
            </a:rPr>
            <a:t>X-Ray Tube</a:t>
          </a:r>
          <a:endParaRPr lang="en-US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C7451712-0E47-442C-8425-523ED6518047}" type="parTrans" cxnId="{D09CF3E4-955E-433D-90B8-5F78329A50E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EF6BD99-AF0F-4D26-888B-64C21DB63A61}" type="sibTrans" cxnId="{D09CF3E4-955E-433D-90B8-5F78329A50E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245B9A6F-7EE9-4FFE-9AFD-0B79AD1D618A}">
      <dgm:prSet/>
      <dgm:spPr>
        <a:xfrm rot="10800000">
          <a:off x="0" y="1776282"/>
          <a:ext cx="1473892" cy="5973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</dgm:spPr>
      <dgm:t>
        <a:bodyPr/>
        <a:lstStyle/>
        <a:p>
          <a:pPr>
            <a:buNone/>
          </a:pPr>
          <a:r>
            <a:rPr lang="en-US">
              <a:latin typeface="Aptos" panose="020B0004020202020204" pitchFamily="34" charset="0"/>
              <a:ea typeface="+mn-ea"/>
              <a:cs typeface="+mn-cs"/>
            </a:rPr>
            <a:t>Collimator </a:t>
          </a:r>
          <a:endParaRPr lang="en-US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4AFDCACC-0539-4B42-91E4-215201DBF0D3}" type="parTrans" cxnId="{E9538530-3861-4E06-BB97-72AFFC32745F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A42020C0-FC6E-4032-A33D-D409AB74F360}" type="sibTrans" cxnId="{E9538530-3861-4E06-BB97-72AFFC32745F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CF0BE5AE-20BC-4DF2-8713-14085A81A6B5}">
      <dgm:prSet/>
      <dgm:spPr>
        <a:xfrm rot="10800000">
          <a:off x="0" y="2367825"/>
          <a:ext cx="1473892" cy="5973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</dgm:spPr>
      <dgm:t>
        <a:bodyPr/>
        <a:lstStyle/>
        <a:p>
          <a:pPr>
            <a:buNone/>
          </a:pPr>
          <a:r>
            <a:rPr lang="en-US">
              <a:latin typeface="Aptos" panose="020B0004020202020204" pitchFamily="34" charset="0"/>
              <a:ea typeface="+mn-ea"/>
              <a:cs typeface="+mn-cs"/>
            </a:rPr>
            <a:t>Anti-Scatter Grid</a:t>
          </a:r>
          <a:endParaRPr lang="en-US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BDB7DCAD-ED4E-4AA2-9CE4-652E955E04F0}" type="parTrans" cxnId="{0CCDF9EB-A943-48EF-A832-43CE83482372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49FA4A0E-DA27-4ECE-9D24-32A9AD1F1CB4}" type="sibTrans" cxnId="{0CCDF9EB-A943-48EF-A832-43CE83482372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63F6FF37-B4F8-460D-86C5-BC549EDF5D3D}">
      <dgm:prSet/>
      <dgm:spPr>
        <a:xfrm rot="10800000">
          <a:off x="0" y="2959368"/>
          <a:ext cx="1473892" cy="5973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</dgm:spPr>
      <dgm:t>
        <a:bodyPr/>
        <a:lstStyle/>
        <a:p>
          <a:pPr>
            <a:buNone/>
          </a:pPr>
          <a:r>
            <a:rPr lang="en-US">
              <a:latin typeface="Aptos" panose="020B0004020202020204" pitchFamily="34" charset="0"/>
              <a:ea typeface="+mn-ea"/>
              <a:cs typeface="+mn-cs"/>
            </a:rPr>
            <a:t>Detector Plate</a:t>
          </a:r>
          <a:endParaRPr lang="en-US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447F2DEC-3E24-45C8-9AEC-C2FC525C0E55}" type="parTrans" cxnId="{495B11B3-1061-4156-B67F-2F3550EF5AE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B9E3400E-3D30-464E-BF62-8B4B4B4D21D8}" type="sibTrans" cxnId="{495B11B3-1061-4156-B67F-2F3550EF5AE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43B00A8D-B6DF-428C-B3C1-7F8B7976EC7A}">
      <dgm:prSet/>
      <dgm:spPr>
        <a:xfrm rot="10800000">
          <a:off x="0" y="3550911"/>
          <a:ext cx="1473892" cy="5973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</dgm:spPr>
      <dgm:t>
        <a:bodyPr/>
        <a:lstStyle/>
        <a:p>
          <a:pPr>
            <a:buNone/>
          </a:pPr>
          <a:r>
            <a:rPr lang="en-US">
              <a:latin typeface="Aptos" panose="020B0004020202020204" pitchFamily="34" charset="0"/>
              <a:ea typeface="+mn-ea"/>
              <a:cs typeface="+mn-cs"/>
            </a:rPr>
            <a:t>Image processor </a:t>
          </a:r>
          <a:endParaRPr lang="en-US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08047826-B678-49A1-BFF2-B4169BB9D970}" type="parTrans" cxnId="{470AC7F5-1A77-44F1-B728-10CCDD4961D2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861947C-1EB2-4712-9B02-C4AE084A880D}" type="sibTrans" cxnId="{470AC7F5-1A77-44F1-B728-10CCDD4961D2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ECC3C331-26A7-43CD-BF63-1952814C88A9}">
      <dgm:prSet custT="1"/>
      <dgm:spPr>
        <a:xfrm>
          <a:off x="1473892" y="3550911"/>
          <a:ext cx="4421676" cy="388289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sz="1200">
              <a:latin typeface="Aptos" panose="020B0004020202020204" pitchFamily="34" charset="0"/>
              <a:ea typeface="+mn-ea"/>
              <a:cs typeface="+mn-cs"/>
            </a:rPr>
            <a:t>Converts and enhances information from detector into an image that is displayed on the monitors</a:t>
          </a:r>
          <a:endParaRPr lang="en-US" sz="120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442143F6-AAAC-4E2A-B7A1-3A2EA3A267A3}" type="parTrans" cxnId="{B85F581D-2528-45D9-8E00-D4AB99853A09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A682AD02-FF4E-43D0-B0D8-CD48051219D1}" type="sibTrans" cxnId="{B85F581D-2528-45D9-8E00-D4AB99853A09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B80D95F5-15D3-468F-912A-6BFC757FAEE6}">
      <dgm:prSet/>
      <dgm:spPr>
        <a:xfrm>
          <a:off x="0" y="4142454"/>
          <a:ext cx="1473892" cy="38840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Aptos" panose="020B0004020202020204" pitchFamily="34" charset="0"/>
              <a:ea typeface="+mn-ea"/>
              <a:cs typeface="+mn-cs"/>
            </a:rPr>
            <a:t>Monitor</a:t>
          </a:r>
          <a:endParaRPr lang="en-US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7B0F46DF-C134-43C1-B3FC-6F661A0C8EE9}" type="parTrans" cxnId="{4F12A215-54B7-4EE0-9C81-645B0F915A08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EDFFD08C-5FDD-41D8-A439-EF201181EBE2}" type="sibTrans" cxnId="{4F12A215-54B7-4EE0-9C81-645B0F915A08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2E5E7D0-F20E-4D52-A230-DA7469D64515}">
      <dgm:prSet custT="1"/>
      <dgm:spPr>
        <a:xfrm>
          <a:off x="1473892" y="1653"/>
          <a:ext cx="4421676" cy="388289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sz="1200" dirty="0">
              <a:latin typeface="Aptos" panose="020B0004020202020204" pitchFamily="34" charset="0"/>
              <a:ea typeface="+mn-ea"/>
              <a:cs typeface="+mn-cs"/>
            </a:rPr>
            <a:t>High Power source</a:t>
          </a:r>
        </a:p>
      </dgm:t>
    </dgm:pt>
    <dgm:pt modelId="{74CBECA6-AF11-4378-A605-618DB085D2F6}" type="parTrans" cxnId="{D01DBAC4-BE9B-4042-9ED1-4F81047F7A46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80B7A82B-1A3D-4BC6-841F-1DF4E0212CD3}" type="sibTrans" cxnId="{D01DBAC4-BE9B-4042-9ED1-4F81047F7A46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0B100E67-E06A-46A0-97D4-094C055E06AE}">
      <dgm:prSet/>
      <dgm:spPr>
        <a:xfrm rot="10800000">
          <a:off x="0" y="1184739"/>
          <a:ext cx="1473892" cy="5973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</dgm:spPr>
      <dgm:t>
        <a:bodyPr/>
        <a:lstStyle/>
        <a:p>
          <a:pPr>
            <a:buNone/>
          </a:pPr>
          <a:r>
            <a:rPr lang="en-US">
              <a:latin typeface="Aptos" panose="020B0004020202020204" pitchFamily="34" charset="0"/>
              <a:ea typeface="+mn-ea"/>
              <a:cs typeface="+mn-cs"/>
            </a:rPr>
            <a:t>Filters </a:t>
          </a:r>
          <a:endParaRPr lang="en-US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4A6347C1-4524-487D-A101-1C115CDF0695}" type="parTrans" cxnId="{39B87104-5638-457F-96E0-DFA24C61692F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6B86F857-1F24-4861-811F-F1ED0EA03676}" type="sibTrans" cxnId="{39B87104-5638-457F-96E0-DFA24C61692F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263625C7-E85E-4724-BB45-2404A271231D}">
      <dgm:prSet custT="1"/>
      <dgm:spPr>
        <a:xfrm>
          <a:off x="1473892" y="593196"/>
          <a:ext cx="4421676" cy="388289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sz="1200">
              <a:latin typeface="Aptos" panose="020B0004020202020204" pitchFamily="34" charset="0"/>
              <a:ea typeface="+mn-ea"/>
              <a:cs typeface="+mn-cs"/>
            </a:rPr>
            <a:t>Source of x-ray Beam</a:t>
          </a:r>
          <a:endParaRPr lang="en-US" sz="120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9DEC653E-D89A-4319-95BD-68BB7B20B75C}" type="parTrans" cxnId="{08DEC304-3623-454F-A91D-BA7D68586F26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2151EB21-76E4-4C9A-937E-EFCDEEA20765}" type="sibTrans" cxnId="{08DEC304-3623-454F-A91D-BA7D68586F26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CE46D871-6398-42DD-B9AB-A51555CAF0B5}">
      <dgm:prSet custT="1"/>
      <dgm:spPr>
        <a:xfrm>
          <a:off x="1473892" y="1184739"/>
          <a:ext cx="4421676" cy="388289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sz="1200" dirty="0">
              <a:latin typeface="Aptos" panose="020B0004020202020204" pitchFamily="34" charset="0"/>
              <a:ea typeface="+mn-ea"/>
              <a:cs typeface="+mn-cs"/>
            </a:rPr>
            <a:t>Used to reduce the x-ray dose to patient</a:t>
          </a:r>
        </a:p>
      </dgm:t>
    </dgm:pt>
    <dgm:pt modelId="{210BFE71-A43B-4362-8CDD-B76644549765}" type="parTrans" cxnId="{8D8B7597-1F12-45AF-AE5B-89472C37CF96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05E72CBC-2357-4FA6-94B1-F5C4A83E91AD}" type="sibTrans" cxnId="{8D8B7597-1F12-45AF-AE5B-89472C37CF96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680AB55-D0E6-48DD-93EB-F8FB301BE5F5}">
      <dgm:prSet custT="1"/>
      <dgm:spPr>
        <a:xfrm>
          <a:off x="1473892" y="1776282"/>
          <a:ext cx="4421676" cy="388289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sz="1200" dirty="0">
              <a:latin typeface="Aptos" panose="020B0004020202020204" pitchFamily="34" charset="0"/>
              <a:ea typeface="+mn-ea"/>
              <a:cs typeface="+mn-cs"/>
            </a:rPr>
            <a:t>Contains various apertures that determine the size and shape of x-ray beam</a:t>
          </a:r>
        </a:p>
      </dgm:t>
    </dgm:pt>
    <dgm:pt modelId="{1BCBA9EE-19C9-4F4D-AA95-6A354DC12999}" type="parTrans" cxnId="{B1FAC975-5BEB-4BA3-BCE0-468892DC869A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C0B9B6B0-58EB-4FAA-B84E-7EF5C7091A54}" type="sibTrans" cxnId="{B1FAC975-5BEB-4BA3-BCE0-468892DC869A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D3458D9-1B6D-4C4D-93C7-D7C3F2A53080}">
      <dgm:prSet custT="1"/>
      <dgm:spPr>
        <a:xfrm>
          <a:off x="1473892" y="2367825"/>
          <a:ext cx="4421676" cy="388289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sz="1200" dirty="0">
              <a:latin typeface="Aptos" panose="020B0004020202020204" pitchFamily="34" charset="0"/>
              <a:ea typeface="+mn-ea"/>
              <a:cs typeface="+mn-cs"/>
            </a:rPr>
            <a:t>Reduce the scattered x-rays reaching the detector</a:t>
          </a:r>
        </a:p>
      </dgm:t>
    </dgm:pt>
    <dgm:pt modelId="{5E91E226-CCBC-438B-AF8E-31D7EAFC365E}" type="parTrans" cxnId="{F08A2BD4-3233-4650-B3AD-BAF877B737F8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E22B2B97-608B-4E2D-82B3-B2E53F3A997A}" type="sibTrans" cxnId="{F08A2BD4-3233-4650-B3AD-BAF877B737F8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51646F7-4AEC-48E1-A621-4D33276B195A}">
      <dgm:prSet custT="1"/>
      <dgm:spPr>
        <a:xfrm>
          <a:off x="1473892" y="2959368"/>
          <a:ext cx="4421676" cy="388289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sz="1200">
              <a:latin typeface="Aptos" panose="020B0004020202020204" pitchFamily="34" charset="0"/>
              <a:ea typeface="+mn-ea"/>
              <a:cs typeface="+mn-cs"/>
            </a:rPr>
            <a:t>Captures the x-ray beams and converts them into a visible image</a:t>
          </a:r>
          <a:endParaRPr lang="en-US" sz="120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13D6E20D-FE4A-4B65-8C54-CC4A54BCC367}" type="parTrans" cxnId="{99CCE70B-D3A6-43CB-8F0D-5EBE4D5AB8AD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32FF0967-7596-4021-9E63-E1278716B2DE}" type="sibTrans" cxnId="{99CCE70B-D3A6-43CB-8F0D-5EBE4D5AB8AD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4F87501F-26EB-4BA1-9A8C-E08543AD139A}">
      <dgm:prSet custT="1"/>
      <dgm:spPr>
        <a:xfrm>
          <a:off x="1473892" y="4142454"/>
          <a:ext cx="4421676" cy="38840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sz="1200">
              <a:latin typeface="Aptos" panose="020B0004020202020204" pitchFamily="34" charset="0"/>
              <a:ea typeface="+mn-ea"/>
              <a:cs typeface="+mn-cs"/>
            </a:rPr>
            <a:t>Displays the fluoro image for the clinician to use</a:t>
          </a:r>
          <a:endParaRPr lang="en-US" sz="120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40EBB8A8-DB01-487A-840A-978C36F9F651}" type="parTrans" cxnId="{5A68AC8E-CB35-4A66-9285-4DC84864CFE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A27DFD88-4840-4ECA-8D11-4075EDD9A489}" type="sibTrans" cxnId="{5A68AC8E-CB35-4A66-9285-4DC84864CFE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F03E9A0E-9DDC-48C1-A908-B360D01D036C}" type="pres">
      <dgm:prSet presAssocID="{9C0E22D2-6515-4C70-90F0-DAE0B1D94C57}" presName="Name0" presStyleCnt="0">
        <dgm:presLayoutVars>
          <dgm:dir/>
          <dgm:animLvl val="lvl"/>
          <dgm:resizeHandles val="exact"/>
        </dgm:presLayoutVars>
      </dgm:prSet>
      <dgm:spPr/>
    </dgm:pt>
    <dgm:pt modelId="{9689DF23-66E2-4158-A15F-6D309F565A2D}" type="pres">
      <dgm:prSet presAssocID="{B80D95F5-15D3-468F-912A-6BFC757FAEE6}" presName="boxAndChildren" presStyleCnt="0"/>
      <dgm:spPr/>
    </dgm:pt>
    <dgm:pt modelId="{EA14F064-84CF-4C95-98A0-55EE9ABB6BD0}" type="pres">
      <dgm:prSet presAssocID="{B80D95F5-15D3-468F-912A-6BFC757FAEE6}" presName="parentTextBox" presStyleLbl="alignNode1" presStyleIdx="0" presStyleCnt="8"/>
      <dgm:spPr/>
    </dgm:pt>
    <dgm:pt modelId="{38B401F5-4D83-4910-830F-B53F66893483}" type="pres">
      <dgm:prSet presAssocID="{B80D95F5-15D3-468F-912A-6BFC757FAEE6}" presName="descendantBox" presStyleLbl="bgAccFollowNode1" presStyleIdx="0" presStyleCnt="8"/>
      <dgm:spPr/>
    </dgm:pt>
    <dgm:pt modelId="{789BA9B8-5196-4ABC-AFBE-FBD4D0632B1B}" type="pres">
      <dgm:prSet presAssocID="{9861947C-1EB2-4712-9B02-C4AE084A880D}" presName="sp" presStyleCnt="0"/>
      <dgm:spPr/>
    </dgm:pt>
    <dgm:pt modelId="{38CD8A20-CE67-44ED-83C8-89F3B199A2F3}" type="pres">
      <dgm:prSet presAssocID="{43B00A8D-B6DF-428C-B3C1-7F8B7976EC7A}" presName="arrowAndChildren" presStyleCnt="0"/>
      <dgm:spPr/>
    </dgm:pt>
    <dgm:pt modelId="{0F115E0E-99EF-496C-B7B6-CB310A44A9C6}" type="pres">
      <dgm:prSet presAssocID="{43B00A8D-B6DF-428C-B3C1-7F8B7976EC7A}" presName="parentTextArrow" presStyleLbl="node1" presStyleIdx="0" presStyleCnt="0"/>
      <dgm:spPr/>
    </dgm:pt>
    <dgm:pt modelId="{5DCA5E3A-74B8-4978-8B1F-604C9E5989F7}" type="pres">
      <dgm:prSet presAssocID="{43B00A8D-B6DF-428C-B3C1-7F8B7976EC7A}" presName="arrow" presStyleLbl="alignNode1" presStyleIdx="1" presStyleCnt="8"/>
      <dgm:spPr/>
    </dgm:pt>
    <dgm:pt modelId="{8610F86D-678F-4AF8-B478-E6072748B65C}" type="pres">
      <dgm:prSet presAssocID="{43B00A8D-B6DF-428C-B3C1-7F8B7976EC7A}" presName="descendantArrow" presStyleLbl="bgAccFollowNode1" presStyleIdx="1" presStyleCnt="8"/>
      <dgm:spPr/>
    </dgm:pt>
    <dgm:pt modelId="{8997EC9B-95BC-466C-AB31-5186F033666D}" type="pres">
      <dgm:prSet presAssocID="{B9E3400E-3D30-464E-BF62-8B4B4B4D21D8}" presName="sp" presStyleCnt="0"/>
      <dgm:spPr/>
    </dgm:pt>
    <dgm:pt modelId="{5F6FD3DB-F67D-40A6-BEC7-6375EA13EC48}" type="pres">
      <dgm:prSet presAssocID="{63F6FF37-B4F8-460D-86C5-BC549EDF5D3D}" presName="arrowAndChildren" presStyleCnt="0"/>
      <dgm:spPr/>
    </dgm:pt>
    <dgm:pt modelId="{0D0E17A0-9972-4A4B-AA62-116831EBBB07}" type="pres">
      <dgm:prSet presAssocID="{63F6FF37-B4F8-460D-86C5-BC549EDF5D3D}" presName="parentTextArrow" presStyleLbl="node1" presStyleIdx="0" presStyleCnt="0"/>
      <dgm:spPr/>
    </dgm:pt>
    <dgm:pt modelId="{62724303-1110-4F03-8AC9-637656AEA66F}" type="pres">
      <dgm:prSet presAssocID="{63F6FF37-B4F8-460D-86C5-BC549EDF5D3D}" presName="arrow" presStyleLbl="alignNode1" presStyleIdx="2" presStyleCnt="8"/>
      <dgm:spPr/>
    </dgm:pt>
    <dgm:pt modelId="{75B154A3-B5A9-4EBC-AAEB-5838E5CDBB57}" type="pres">
      <dgm:prSet presAssocID="{63F6FF37-B4F8-460D-86C5-BC549EDF5D3D}" presName="descendantArrow" presStyleLbl="bgAccFollowNode1" presStyleIdx="2" presStyleCnt="8"/>
      <dgm:spPr/>
    </dgm:pt>
    <dgm:pt modelId="{11F1244A-1E83-4E60-A2F2-EAE8FBB44AE2}" type="pres">
      <dgm:prSet presAssocID="{49FA4A0E-DA27-4ECE-9D24-32A9AD1F1CB4}" presName="sp" presStyleCnt="0"/>
      <dgm:spPr/>
    </dgm:pt>
    <dgm:pt modelId="{7C4DE797-73ED-4F7E-A4EA-D9454592B63B}" type="pres">
      <dgm:prSet presAssocID="{CF0BE5AE-20BC-4DF2-8713-14085A81A6B5}" presName="arrowAndChildren" presStyleCnt="0"/>
      <dgm:spPr/>
    </dgm:pt>
    <dgm:pt modelId="{9687903F-88E9-4DF5-909B-48D8F71FBD62}" type="pres">
      <dgm:prSet presAssocID="{CF0BE5AE-20BC-4DF2-8713-14085A81A6B5}" presName="parentTextArrow" presStyleLbl="node1" presStyleIdx="0" presStyleCnt="0"/>
      <dgm:spPr/>
    </dgm:pt>
    <dgm:pt modelId="{AD19A113-F6C0-446F-A693-E40DDD55CD71}" type="pres">
      <dgm:prSet presAssocID="{CF0BE5AE-20BC-4DF2-8713-14085A81A6B5}" presName="arrow" presStyleLbl="alignNode1" presStyleIdx="3" presStyleCnt="8"/>
      <dgm:spPr/>
    </dgm:pt>
    <dgm:pt modelId="{BCFFC254-48AC-41C9-AE84-EE71C60AA56E}" type="pres">
      <dgm:prSet presAssocID="{CF0BE5AE-20BC-4DF2-8713-14085A81A6B5}" presName="descendantArrow" presStyleLbl="bgAccFollowNode1" presStyleIdx="3" presStyleCnt="8"/>
      <dgm:spPr/>
    </dgm:pt>
    <dgm:pt modelId="{12F20EB5-A0CF-4712-BCF2-BB767C247DE5}" type="pres">
      <dgm:prSet presAssocID="{A42020C0-FC6E-4032-A33D-D409AB74F360}" presName="sp" presStyleCnt="0"/>
      <dgm:spPr/>
    </dgm:pt>
    <dgm:pt modelId="{F7580329-40E2-49CD-AD86-45E20EAFAD0C}" type="pres">
      <dgm:prSet presAssocID="{245B9A6F-7EE9-4FFE-9AFD-0B79AD1D618A}" presName="arrowAndChildren" presStyleCnt="0"/>
      <dgm:spPr/>
    </dgm:pt>
    <dgm:pt modelId="{AB53E01D-B370-4450-8E70-36E4D8351394}" type="pres">
      <dgm:prSet presAssocID="{245B9A6F-7EE9-4FFE-9AFD-0B79AD1D618A}" presName="parentTextArrow" presStyleLbl="node1" presStyleIdx="0" presStyleCnt="0"/>
      <dgm:spPr/>
    </dgm:pt>
    <dgm:pt modelId="{E27E6FD7-F713-495D-AA6E-296FEC9854CD}" type="pres">
      <dgm:prSet presAssocID="{245B9A6F-7EE9-4FFE-9AFD-0B79AD1D618A}" presName="arrow" presStyleLbl="alignNode1" presStyleIdx="4" presStyleCnt="8"/>
      <dgm:spPr/>
    </dgm:pt>
    <dgm:pt modelId="{11FDBE4C-A864-42B1-9DD4-0D78034AC8D9}" type="pres">
      <dgm:prSet presAssocID="{245B9A6F-7EE9-4FFE-9AFD-0B79AD1D618A}" presName="descendantArrow" presStyleLbl="bgAccFollowNode1" presStyleIdx="4" presStyleCnt="8"/>
      <dgm:spPr/>
    </dgm:pt>
    <dgm:pt modelId="{EE8A54B4-4E4A-4D5F-B4ED-8A300B67D4EF}" type="pres">
      <dgm:prSet presAssocID="{6B86F857-1F24-4861-811F-F1ED0EA03676}" presName="sp" presStyleCnt="0"/>
      <dgm:spPr/>
    </dgm:pt>
    <dgm:pt modelId="{CBCF4A8D-BDFE-4207-8BEE-7A8ABE8CBD64}" type="pres">
      <dgm:prSet presAssocID="{0B100E67-E06A-46A0-97D4-094C055E06AE}" presName="arrowAndChildren" presStyleCnt="0"/>
      <dgm:spPr/>
    </dgm:pt>
    <dgm:pt modelId="{4EF55E42-6D86-4433-914C-7C1AB1CFAAA6}" type="pres">
      <dgm:prSet presAssocID="{0B100E67-E06A-46A0-97D4-094C055E06AE}" presName="parentTextArrow" presStyleLbl="node1" presStyleIdx="0" presStyleCnt="0"/>
      <dgm:spPr/>
    </dgm:pt>
    <dgm:pt modelId="{1D53EE62-BBA3-4D45-9AEF-7A2D928B3EFC}" type="pres">
      <dgm:prSet presAssocID="{0B100E67-E06A-46A0-97D4-094C055E06AE}" presName="arrow" presStyleLbl="alignNode1" presStyleIdx="5" presStyleCnt="8"/>
      <dgm:spPr/>
    </dgm:pt>
    <dgm:pt modelId="{EFE5F880-E862-4BC6-9931-D998A918D712}" type="pres">
      <dgm:prSet presAssocID="{0B100E67-E06A-46A0-97D4-094C055E06AE}" presName="descendantArrow" presStyleLbl="bgAccFollowNode1" presStyleIdx="5" presStyleCnt="8"/>
      <dgm:spPr/>
    </dgm:pt>
    <dgm:pt modelId="{29226775-6842-4C52-8468-3F2F813C507B}" type="pres">
      <dgm:prSet presAssocID="{7EF6BD99-AF0F-4D26-888B-64C21DB63A61}" presName="sp" presStyleCnt="0"/>
      <dgm:spPr/>
    </dgm:pt>
    <dgm:pt modelId="{0E172ED5-C318-4211-826D-F6B6E34F6192}" type="pres">
      <dgm:prSet presAssocID="{7EFAD269-4303-4CE5-817B-525F0CAA1B96}" presName="arrowAndChildren" presStyleCnt="0"/>
      <dgm:spPr/>
    </dgm:pt>
    <dgm:pt modelId="{B74803A3-75E4-47F0-8745-4A60ADA6B0E0}" type="pres">
      <dgm:prSet presAssocID="{7EFAD269-4303-4CE5-817B-525F0CAA1B96}" presName="parentTextArrow" presStyleLbl="node1" presStyleIdx="0" presStyleCnt="0"/>
      <dgm:spPr/>
    </dgm:pt>
    <dgm:pt modelId="{DB17C98F-345A-4EE1-8A3B-FF058748E026}" type="pres">
      <dgm:prSet presAssocID="{7EFAD269-4303-4CE5-817B-525F0CAA1B96}" presName="arrow" presStyleLbl="alignNode1" presStyleIdx="6" presStyleCnt="8"/>
      <dgm:spPr/>
    </dgm:pt>
    <dgm:pt modelId="{34676755-A335-4599-8909-E69C120219FE}" type="pres">
      <dgm:prSet presAssocID="{7EFAD269-4303-4CE5-817B-525F0CAA1B96}" presName="descendantArrow" presStyleLbl="bgAccFollowNode1" presStyleIdx="6" presStyleCnt="8"/>
      <dgm:spPr/>
    </dgm:pt>
    <dgm:pt modelId="{1575698E-59FF-4C24-AE7F-921E396F9298}" type="pres">
      <dgm:prSet presAssocID="{0C18151B-8050-476E-816C-E3352BAA081E}" presName="sp" presStyleCnt="0"/>
      <dgm:spPr/>
    </dgm:pt>
    <dgm:pt modelId="{F8D37DE5-65CF-4CD9-AE03-E9665D5C4991}" type="pres">
      <dgm:prSet presAssocID="{14363CBF-7E1E-4B88-8E58-19899DFFE495}" presName="arrowAndChildren" presStyleCnt="0"/>
      <dgm:spPr/>
    </dgm:pt>
    <dgm:pt modelId="{F8E5E182-F06D-421F-855D-84DA875D25AF}" type="pres">
      <dgm:prSet presAssocID="{14363CBF-7E1E-4B88-8E58-19899DFFE495}" presName="parentTextArrow" presStyleLbl="node1" presStyleIdx="0" presStyleCnt="0"/>
      <dgm:spPr/>
    </dgm:pt>
    <dgm:pt modelId="{A478F4FA-09AB-432C-BC61-66A6B82B817C}" type="pres">
      <dgm:prSet presAssocID="{14363CBF-7E1E-4B88-8E58-19899DFFE495}" presName="arrow" presStyleLbl="alignNode1" presStyleIdx="7" presStyleCnt="8"/>
      <dgm:spPr/>
    </dgm:pt>
    <dgm:pt modelId="{232D2EC5-66C0-4576-AB69-78E32FD02B02}" type="pres">
      <dgm:prSet presAssocID="{14363CBF-7E1E-4B88-8E58-19899DFFE495}" presName="descendantArrow" presStyleLbl="bgAccFollowNode1" presStyleIdx="7" presStyleCnt="8" custLinFactNeighborX="5294" custLinFactNeighborY="6292"/>
      <dgm:spPr/>
    </dgm:pt>
  </dgm:ptLst>
  <dgm:cxnLst>
    <dgm:cxn modelId="{6C085100-4AA2-4B56-A456-37F3A40FB606}" type="presOf" srcId="{751646F7-4AEC-48E1-A621-4D33276B195A}" destId="{75B154A3-B5A9-4EBC-AAEB-5838E5CDBB57}" srcOrd="0" destOrd="0" presId="urn:microsoft.com/office/officeart/2016/7/layout/VerticalDownArrowProcess"/>
    <dgm:cxn modelId="{39B87104-5638-457F-96E0-DFA24C61692F}" srcId="{9C0E22D2-6515-4C70-90F0-DAE0B1D94C57}" destId="{0B100E67-E06A-46A0-97D4-094C055E06AE}" srcOrd="2" destOrd="0" parTransId="{4A6347C1-4524-487D-A101-1C115CDF0695}" sibTransId="{6B86F857-1F24-4861-811F-F1ED0EA03676}"/>
    <dgm:cxn modelId="{08DEC304-3623-454F-A91D-BA7D68586F26}" srcId="{7EFAD269-4303-4CE5-817B-525F0CAA1B96}" destId="{263625C7-E85E-4724-BB45-2404A271231D}" srcOrd="0" destOrd="0" parTransId="{9DEC653E-D89A-4319-95BD-68BB7B20B75C}" sibTransId="{2151EB21-76E4-4C9A-937E-EFCDEEA20765}"/>
    <dgm:cxn modelId="{B95F1B0B-7B82-44D4-8DEC-881156371BB8}" type="presOf" srcId="{7EFAD269-4303-4CE5-817B-525F0CAA1B96}" destId="{B74803A3-75E4-47F0-8745-4A60ADA6B0E0}" srcOrd="0" destOrd="0" presId="urn:microsoft.com/office/officeart/2016/7/layout/VerticalDownArrowProcess"/>
    <dgm:cxn modelId="{99CCE70B-D3A6-43CB-8F0D-5EBE4D5AB8AD}" srcId="{63F6FF37-B4F8-460D-86C5-BC549EDF5D3D}" destId="{751646F7-4AEC-48E1-A621-4D33276B195A}" srcOrd="0" destOrd="0" parTransId="{13D6E20D-FE4A-4B65-8C54-CC4A54BCC367}" sibTransId="{32FF0967-7596-4021-9E63-E1278716B2DE}"/>
    <dgm:cxn modelId="{83F3420C-A154-4F5C-A27C-44C0A2B64582}" type="presOf" srcId="{7EFAD269-4303-4CE5-817B-525F0CAA1B96}" destId="{DB17C98F-345A-4EE1-8A3B-FF058748E026}" srcOrd="1" destOrd="0" presId="urn:microsoft.com/office/officeart/2016/7/layout/VerticalDownArrowProcess"/>
    <dgm:cxn modelId="{E99DE70D-9FEE-4A36-922E-5DDA01E62B9C}" type="presOf" srcId="{CE46D871-6398-42DD-B9AB-A51555CAF0B5}" destId="{EFE5F880-E862-4BC6-9931-D998A918D712}" srcOrd="0" destOrd="0" presId="urn:microsoft.com/office/officeart/2016/7/layout/VerticalDownArrowProcess"/>
    <dgm:cxn modelId="{0DD0C20F-8E03-43A4-B664-B7881D04E76B}" type="presOf" srcId="{CF0BE5AE-20BC-4DF2-8713-14085A81A6B5}" destId="{9687903F-88E9-4DF5-909B-48D8F71FBD62}" srcOrd="0" destOrd="0" presId="urn:microsoft.com/office/officeart/2016/7/layout/VerticalDownArrowProcess"/>
    <dgm:cxn modelId="{4F12A215-54B7-4EE0-9C81-645B0F915A08}" srcId="{9C0E22D2-6515-4C70-90F0-DAE0B1D94C57}" destId="{B80D95F5-15D3-468F-912A-6BFC757FAEE6}" srcOrd="7" destOrd="0" parTransId="{7B0F46DF-C134-43C1-B3FC-6F661A0C8EE9}" sibTransId="{EDFFD08C-5FDD-41D8-A439-EF201181EBE2}"/>
    <dgm:cxn modelId="{35C46A19-BB1D-4DAA-A5D8-E48AE97DED01}" srcId="{9C0E22D2-6515-4C70-90F0-DAE0B1D94C57}" destId="{14363CBF-7E1E-4B88-8E58-19899DFFE495}" srcOrd="0" destOrd="0" parTransId="{6DA8878D-74E8-4973-BFB8-6BEA7E53DDC0}" sibTransId="{0C18151B-8050-476E-816C-E3352BAA081E}"/>
    <dgm:cxn modelId="{B85F581D-2528-45D9-8E00-D4AB99853A09}" srcId="{43B00A8D-B6DF-428C-B3C1-7F8B7976EC7A}" destId="{ECC3C331-26A7-43CD-BF63-1952814C88A9}" srcOrd="0" destOrd="0" parTransId="{442143F6-AAAC-4E2A-B7A1-3A2EA3A267A3}" sibTransId="{A682AD02-FF4E-43D0-B0D8-CD48051219D1}"/>
    <dgm:cxn modelId="{2AC4FA2B-605E-4023-9929-88BA4F4029DB}" type="presOf" srcId="{0B100E67-E06A-46A0-97D4-094C055E06AE}" destId="{4EF55E42-6D86-4433-914C-7C1AB1CFAAA6}" srcOrd="0" destOrd="0" presId="urn:microsoft.com/office/officeart/2016/7/layout/VerticalDownArrowProcess"/>
    <dgm:cxn modelId="{E9538530-3861-4E06-BB97-72AFFC32745F}" srcId="{9C0E22D2-6515-4C70-90F0-DAE0B1D94C57}" destId="{245B9A6F-7EE9-4FFE-9AFD-0B79AD1D618A}" srcOrd="3" destOrd="0" parTransId="{4AFDCACC-0539-4B42-91E4-215201DBF0D3}" sibTransId="{A42020C0-FC6E-4032-A33D-D409AB74F360}"/>
    <dgm:cxn modelId="{8174063D-BB92-407F-B44B-AA54BB4EA557}" type="presOf" srcId="{ECC3C331-26A7-43CD-BF63-1952814C88A9}" destId="{8610F86D-678F-4AF8-B478-E6072748B65C}" srcOrd="0" destOrd="0" presId="urn:microsoft.com/office/officeart/2016/7/layout/VerticalDownArrowProcess"/>
    <dgm:cxn modelId="{1B03325F-C866-4126-913C-9C38F01B180A}" type="presOf" srcId="{92E5E7D0-F20E-4D52-A230-DA7469D64515}" destId="{232D2EC5-66C0-4576-AB69-78E32FD02B02}" srcOrd="0" destOrd="0" presId="urn:microsoft.com/office/officeart/2016/7/layout/VerticalDownArrowProcess"/>
    <dgm:cxn modelId="{AF29C766-B68E-4389-9818-8EDF5C134C2D}" type="presOf" srcId="{7D3458D9-1B6D-4C4D-93C7-D7C3F2A53080}" destId="{BCFFC254-48AC-41C9-AE84-EE71C60AA56E}" srcOrd="0" destOrd="0" presId="urn:microsoft.com/office/officeart/2016/7/layout/VerticalDownArrowProcess"/>
    <dgm:cxn modelId="{58718B6B-4C72-4D8C-AF97-A7EC05092FCB}" type="presOf" srcId="{B80D95F5-15D3-468F-912A-6BFC757FAEE6}" destId="{EA14F064-84CF-4C95-98A0-55EE9ABB6BD0}" srcOrd="0" destOrd="0" presId="urn:microsoft.com/office/officeart/2016/7/layout/VerticalDownArrowProcess"/>
    <dgm:cxn modelId="{7870B06C-D273-45D1-AF74-26E70C7FECFB}" type="presOf" srcId="{14363CBF-7E1E-4B88-8E58-19899DFFE495}" destId="{A478F4FA-09AB-432C-BC61-66A6B82B817C}" srcOrd="1" destOrd="0" presId="urn:microsoft.com/office/officeart/2016/7/layout/VerticalDownArrowProcess"/>
    <dgm:cxn modelId="{B1FAC975-5BEB-4BA3-BCE0-468892DC869A}" srcId="{245B9A6F-7EE9-4FFE-9AFD-0B79AD1D618A}" destId="{7680AB55-D0E6-48DD-93EB-F8FB301BE5F5}" srcOrd="0" destOrd="0" parTransId="{1BCBA9EE-19C9-4F4D-AA95-6A354DC12999}" sibTransId="{C0B9B6B0-58EB-4FAA-B84E-7EF5C7091A54}"/>
    <dgm:cxn modelId="{DA18C47E-4C98-48B5-87D9-05D27FF7CBB1}" type="presOf" srcId="{263625C7-E85E-4724-BB45-2404A271231D}" destId="{34676755-A335-4599-8909-E69C120219FE}" srcOrd="0" destOrd="0" presId="urn:microsoft.com/office/officeart/2016/7/layout/VerticalDownArrowProcess"/>
    <dgm:cxn modelId="{B7269C81-A571-4F31-AD39-F8823E0A820C}" type="presOf" srcId="{245B9A6F-7EE9-4FFE-9AFD-0B79AD1D618A}" destId="{AB53E01D-B370-4450-8E70-36E4D8351394}" srcOrd="0" destOrd="0" presId="urn:microsoft.com/office/officeart/2016/7/layout/VerticalDownArrowProcess"/>
    <dgm:cxn modelId="{A394B481-E7C4-4A77-AF5A-8B3058CEBA2E}" type="presOf" srcId="{9C0E22D2-6515-4C70-90F0-DAE0B1D94C57}" destId="{F03E9A0E-9DDC-48C1-A908-B360D01D036C}" srcOrd="0" destOrd="0" presId="urn:microsoft.com/office/officeart/2016/7/layout/VerticalDownArrowProcess"/>
    <dgm:cxn modelId="{4028AB87-3E1F-4202-8D59-4677FD0C76D7}" type="presOf" srcId="{CF0BE5AE-20BC-4DF2-8713-14085A81A6B5}" destId="{AD19A113-F6C0-446F-A693-E40DDD55CD71}" srcOrd="1" destOrd="0" presId="urn:microsoft.com/office/officeart/2016/7/layout/VerticalDownArrowProcess"/>
    <dgm:cxn modelId="{5A68AC8E-CB35-4A66-9285-4DC84864CFE3}" srcId="{B80D95F5-15D3-468F-912A-6BFC757FAEE6}" destId="{4F87501F-26EB-4BA1-9A8C-E08543AD139A}" srcOrd="0" destOrd="0" parTransId="{40EBB8A8-DB01-487A-840A-978C36F9F651}" sibTransId="{A27DFD88-4840-4ECA-8D11-4075EDD9A489}"/>
    <dgm:cxn modelId="{8D8B7597-1F12-45AF-AE5B-89472C37CF96}" srcId="{0B100E67-E06A-46A0-97D4-094C055E06AE}" destId="{CE46D871-6398-42DD-B9AB-A51555CAF0B5}" srcOrd="0" destOrd="0" parTransId="{210BFE71-A43B-4362-8CDD-B76644549765}" sibTransId="{05E72CBC-2357-4FA6-94B1-F5C4A83E91AD}"/>
    <dgm:cxn modelId="{5D5ECAA6-BB50-41CA-9ADD-2B29314801B6}" type="presOf" srcId="{43B00A8D-B6DF-428C-B3C1-7F8B7976EC7A}" destId="{5DCA5E3A-74B8-4978-8B1F-604C9E5989F7}" srcOrd="1" destOrd="0" presId="urn:microsoft.com/office/officeart/2016/7/layout/VerticalDownArrowProcess"/>
    <dgm:cxn modelId="{E3175EAD-283B-4C60-AFB3-13240C0171E4}" type="presOf" srcId="{4F87501F-26EB-4BA1-9A8C-E08543AD139A}" destId="{38B401F5-4D83-4910-830F-B53F66893483}" srcOrd="0" destOrd="0" presId="urn:microsoft.com/office/officeart/2016/7/layout/VerticalDownArrowProcess"/>
    <dgm:cxn modelId="{495B11B3-1061-4156-B67F-2F3550EF5AE3}" srcId="{9C0E22D2-6515-4C70-90F0-DAE0B1D94C57}" destId="{63F6FF37-B4F8-460D-86C5-BC549EDF5D3D}" srcOrd="5" destOrd="0" parTransId="{447F2DEC-3E24-45C8-9AEC-C2FC525C0E55}" sibTransId="{B9E3400E-3D30-464E-BF62-8B4B4B4D21D8}"/>
    <dgm:cxn modelId="{8FE441BB-9B13-46F3-88FE-D682902C5C19}" type="presOf" srcId="{7680AB55-D0E6-48DD-93EB-F8FB301BE5F5}" destId="{11FDBE4C-A864-42B1-9DD4-0D78034AC8D9}" srcOrd="0" destOrd="0" presId="urn:microsoft.com/office/officeart/2016/7/layout/VerticalDownArrowProcess"/>
    <dgm:cxn modelId="{037BFEC3-3A4C-4301-8CE5-D9F65A36E006}" type="presOf" srcId="{43B00A8D-B6DF-428C-B3C1-7F8B7976EC7A}" destId="{0F115E0E-99EF-496C-B7B6-CB310A44A9C6}" srcOrd="0" destOrd="0" presId="urn:microsoft.com/office/officeart/2016/7/layout/VerticalDownArrowProcess"/>
    <dgm:cxn modelId="{D01DBAC4-BE9B-4042-9ED1-4F81047F7A46}" srcId="{14363CBF-7E1E-4B88-8E58-19899DFFE495}" destId="{92E5E7D0-F20E-4D52-A230-DA7469D64515}" srcOrd="0" destOrd="0" parTransId="{74CBECA6-AF11-4378-A605-618DB085D2F6}" sibTransId="{80B7A82B-1A3D-4BC6-841F-1DF4E0212CD3}"/>
    <dgm:cxn modelId="{F08A2BD4-3233-4650-B3AD-BAF877B737F8}" srcId="{CF0BE5AE-20BC-4DF2-8713-14085A81A6B5}" destId="{7D3458D9-1B6D-4C4D-93C7-D7C3F2A53080}" srcOrd="0" destOrd="0" parTransId="{5E91E226-CCBC-438B-AF8E-31D7EAFC365E}" sibTransId="{E22B2B97-608B-4E2D-82B3-B2E53F3A997A}"/>
    <dgm:cxn modelId="{9E019AD9-B419-468B-A148-95E2AAEA2F00}" type="presOf" srcId="{63F6FF37-B4F8-460D-86C5-BC549EDF5D3D}" destId="{0D0E17A0-9972-4A4B-AA62-116831EBBB07}" srcOrd="0" destOrd="0" presId="urn:microsoft.com/office/officeart/2016/7/layout/VerticalDownArrowProcess"/>
    <dgm:cxn modelId="{FAE8FBDF-424F-42A4-AC69-69807081CE66}" type="presOf" srcId="{0B100E67-E06A-46A0-97D4-094C055E06AE}" destId="{1D53EE62-BBA3-4D45-9AEF-7A2D928B3EFC}" srcOrd="1" destOrd="0" presId="urn:microsoft.com/office/officeart/2016/7/layout/VerticalDownArrowProcess"/>
    <dgm:cxn modelId="{D09CF3E4-955E-433D-90B8-5F78329A50E5}" srcId="{9C0E22D2-6515-4C70-90F0-DAE0B1D94C57}" destId="{7EFAD269-4303-4CE5-817B-525F0CAA1B96}" srcOrd="1" destOrd="0" parTransId="{C7451712-0E47-442C-8425-523ED6518047}" sibTransId="{7EF6BD99-AF0F-4D26-888B-64C21DB63A61}"/>
    <dgm:cxn modelId="{9AF55BE7-CD67-4462-B484-2C8B7F1A5A83}" type="presOf" srcId="{14363CBF-7E1E-4B88-8E58-19899DFFE495}" destId="{F8E5E182-F06D-421F-855D-84DA875D25AF}" srcOrd="0" destOrd="0" presId="urn:microsoft.com/office/officeart/2016/7/layout/VerticalDownArrowProcess"/>
    <dgm:cxn modelId="{0CCDF9EB-A943-48EF-A832-43CE83482372}" srcId="{9C0E22D2-6515-4C70-90F0-DAE0B1D94C57}" destId="{CF0BE5AE-20BC-4DF2-8713-14085A81A6B5}" srcOrd="4" destOrd="0" parTransId="{BDB7DCAD-ED4E-4AA2-9CE4-652E955E04F0}" sibTransId="{49FA4A0E-DA27-4ECE-9D24-32A9AD1F1CB4}"/>
    <dgm:cxn modelId="{FA8CFDEC-F940-4972-87E2-B31F4B384430}" type="presOf" srcId="{63F6FF37-B4F8-460D-86C5-BC549EDF5D3D}" destId="{62724303-1110-4F03-8AC9-637656AEA66F}" srcOrd="1" destOrd="0" presId="urn:microsoft.com/office/officeart/2016/7/layout/VerticalDownArrowProcess"/>
    <dgm:cxn modelId="{470AC7F5-1A77-44F1-B728-10CCDD4961D2}" srcId="{9C0E22D2-6515-4C70-90F0-DAE0B1D94C57}" destId="{43B00A8D-B6DF-428C-B3C1-7F8B7976EC7A}" srcOrd="6" destOrd="0" parTransId="{08047826-B678-49A1-BFF2-B4169BB9D970}" sibTransId="{9861947C-1EB2-4712-9B02-C4AE084A880D}"/>
    <dgm:cxn modelId="{824715FB-623A-4E8C-911C-809E450D0C81}" type="presOf" srcId="{245B9A6F-7EE9-4FFE-9AFD-0B79AD1D618A}" destId="{E27E6FD7-F713-495D-AA6E-296FEC9854CD}" srcOrd="1" destOrd="0" presId="urn:microsoft.com/office/officeart/2016/7/layout/VerticalDownArrowProcess"/>
    <dgm:cxn modelId="{84952704-B0CE-4F0D-B3EB-58DC05C42072}" type="presParOf" srcId="{F03E9A0E-9DDC-48C1-A908-B360D01D036C}" destId="{9689DF23-66E2-4158-A15F-6D309F565A2D}" srcOrd="0" destOrd="0" presId="urn:microsoft.com/office/officeart/2016/7/layout/VerticalDownArrowProcess"/>
    <dgm:cxn modelId="{496CF75C-B292-430D-846B-3BF7F8C3FE7A}" type="presParOf" srcId="{9689DF23-66E2-4158-A15F-6D309F565A2D}" destId="{EA14F064-84CF-4C95-98A0-55EE9ABB6BD0}" srcOrd="0" destOrd="0" presId="urn:microsoft.com/office/officeart/2016/7/layout/VerticalDownArrowProcess"/>
    <dgm:cxn modelId="{95CA45BC-437B-4CFC-A78D-5B072B6825B2}" type="presParOf" srcId="{9689DF23-66E2-4158-A15F-6D309F565A2D}" destId="{38B401F5-4D83-4910-830F-B53F66893483}" srcOrd="1" destOrd="0" presId="urn:microsoft.com/office/officeart/2016/7/layout/VerticalDownArrowProcess"/>
    <dgm:cxn modelId="{C0261C4F-9406-40D3-8685-18A9BAD55B05}" type="presParOf" srcId="{F03E9A0E-9DDC-48C1-A908-B360D01D036C}" destId="{789BA9B8-5196-4ABC-AFBE-FBD4D0632B1B}" srcOrd="1" destOrd="0" presId="urn:microsoft.com/office/officeart/2016/7/layout/VerticalDownArrowProcess"/>
    <dgm:cxn modelId="{F71F1049-D6B6-4773-A924-2A1CAA24EAC3}" type="presParOf" srcId="{F03E9A0E-9DDC-48C1-A908-B360D01D036C}" destId="{38CD8A20-CE67-44ED-83C8-89F3B199A2F3}" srcOrd="2" destOrd="0" presId="urn:microsoft.com/office/officeart/2016/7/layout/VerticalDownArrowProcess"/>
    <dgm:cxn modelId="{A4990F3F-2FCF-4860-97F0-C1DFC8AC06F0}" type="presParOf" srcId="{38CD8A20-CE67-44ED-83C8-89F3B199A2F3}" destId="{0F115E0E-99EF-496C-B7B6-CB310A44A9C6}" srcOrd="0" destOrd="0" presId="urn:microsoft.com/office/officeart/2016/7/layout/VerticalDownArrowProcess"/>
    <dgm:cxn modelId="{0A28399C-2B23-4174-AA12-94C08FCCFCFB}" type="presParOf" srcId="{38CD8A20-CE67-44ED-83C8-89F3B199A2F3}" destId="{5DCA5E3A-74B8-4978-8B1F-604C9E5989F7}" srcOrd="1" destOrd="0" presId="urn:microsoft.com/office/officeart/2016/7/layout/VerticalDownArrowProcess"/>
    <dgm:cxn modelId="{E0EEFC8A-2CD5-48CE-9EAE-74AB7A2C3636}" type="presParOf" srcId="{38CD8A20-CE67-44ED-83C8-89F3B199A2F3}" destId="{8610F86D-678F-4AF8-B478-E6072748B65C}" srcOrd="2" destOrd="0" presId="urn:microsoft.com/office/officeart/2016/7/layout/VerticalDownArrowProcess"/>
    <dgm:cxn modelId="{8548493A-F270-43F6-8713-15B3F2DCF5BA}" type="presParOf" srcId="{F03E9A0E-9DDC-48C1-A908-B360D01D036C}" destId="{8997EC9B-95BC-466C-AB31-5186F033666D}" srcOrd="3" destOrd="0" presId="urn:microsoft.com/office/officeart/2016/7/layout/VerticalDownArrowProcess"/>
    <dgm:cxn modelId="{4F40000D-BAD1-4F39-BE68-B25E86A26916}" type="presParOf" srcId="{F03E9A0E-9DDC-48C1-A908-B360D01D036C}" destId="{5F6FD3DB-F67D-40A6-BEC7-6375EA13EC48}" srcOrd="4" destOrd="0" presId="urn:microsoft.com/office/officeart/2016/7/layout/VerticalDownArrowProcess"/>
    <dgm:cxn modelId="{95770D97-76D5-40D9-9B8E-8EFE9BB29DEF}" type="presParOf" srcId="{5F6FD3DB-F67D-40A6-BEC7-6375EA13EC48}" destId="{0D0E17A0-9972-4A4B-AA62-116831EBBB07}" srcOrd="0" destOrd="0" presId="urn:microsoft.com/office/officeart/2016/7/layout/VerticalDownArrowProcess"/>
    <dgm:cxn modelId="{4B505A30-76A3-4B04-833D-71DF566F5FF0}" type="presParOf" srcId="{5F6FD3DB-F67D-40A6-BEC7-6375EA13EC48}" destId="{62724303-1110-4F03-8AC9-637656AEA66F}" srcOrd="1" destOrd="0" presId="urn:microsoft.com/office/officeart/2016/7/layout/VerticalDownArrowProcess"/>
    <dgm:cxn modelId="{3F3DA5F0-1047-41E7-8464-DC2476F1F56D}" type="presParOf" srcId="{5F6FD3DB-F67D-40A6-BEC7-6375EA13EC48}" destId="{75B154A3-B5A9-4EBC-AAEB-5838E5CDBB57}" srcOrd="2" destOrd="0" presId="urn:microsoft.com/office/officeart/2016/7/layout/VerticalDownArrowProcess"/>
    <dgm:cxn modelId="{E2A30FD2-36B4-4AB3-9047-0F397DF02F65}" type="presParOf" srcId="{F03E9A0E-9DDC-48C1-A908-B360D01D036C}" destId="{11F1244A-1E83-4E60-A2F2-EAE8FBB44AE2}" srcOrd="5" destOrd="0" presId="urn:microsoft.com/office/officeart/2016/7/layout/VerticalDownArrowProcess"/>
    <dgm:cxn modelId="{EC889B3D-7CF9-4CEB-9615-F3CD5562E915}" type="presParOf" srcId="{F03E9A0E-9DDC-48C1-A908-B360D01D036C}" destId="{7C4DE797-73ED-4F7E-A4EA-D9454592B63B}" srcOrd="6" destOrd="0" presId="urn:microsoft.com/office/officeart/2016/7/layout/VerticalDownArrowProcess"/>
    <dgm:cxn modelId="{19DBCA95-2E8D-475A-9EF5-49D6D355AD26}" type="presParOf" srcId="{7C4DE797-73ED-4F7E-A4EA-D9454592B63B}" destId="{9687903F-88E9-4DF5-909B-48D8F71FBD62}" srcOrd="0" destOrd="0" presId="urn:microsoft.com/office/officeart/2016/7/layout/VerticalDownArrowProcess"/>
    <dgm:cxn modelId="{AEF9A33B-4FAA-4E96-BBB2-4C34D00DC65F}" type="presParOf" srcId="{7C4DE797-73ED-4F7E-A4EA-D9454592B63B}" destId="{AD19A113-F6C0-446F-A693-E40DDD55CD71}" srcOrd="1" destOrd="0" presId="urn:microsoft.com/office/officeart/2016/7/layout/VerticalDownArrowProcess"/>
    <dgm:cxn modelId="{F81B573F-33CF-40AD-8AC2-36C87CE38471}" type="presParOf" srcId="{7C4DE797-73ED-4F7E-A4EA-D9454592B63B}" destId="{BCFFC254-48AC-41C9-AE84-EE71C60AA56E}" srcOrd="2" destOrd="0" presId="urn:microsoft.com/office/officeart/2016/7/layout/VerticalDownArrowProcess"/>
    <dgm:cxn modelId="{7507DBD9-58EF-456D-BCE0-B439AD014D97}" type="presParOf" srcId="{F03E9A0E-9DDC-48C1-A908-B360D01D036C}" destId="{12F20EB5-A0CF-4712-BCF2-BB767C247DE5}" srcOrd="7" destOrd="0" presId="urn:microsoft.com/office/officeart/2016/7/layout/VerticalDownArrowProcess"/>
    <dgm:cxn modelId="{4DF8930D-921B-433C-9EFE-BCE02ABDDDC9}" type="presParOf" srcId="{F03E9A0E-9DDC-48C1-A908-B360D01D036C}" destId="{F7580329-40E2-49CD-AD86-45E20EAFAD0C}" srcOrd="8" destOrd="0" presId="urn:microsoft.com/office/officeart/2016/7/layout/VerticalDownArrowProcess"/>
    <dgm:cxn modelId="{FE2D09AD-BCCD-43EA-88F4-E94263F77BC1}" type="presParOf" srcId="{F7580329-40E2-49CD-AD86-45E20EAFAD0C}" destId="{AB53E01D-B370-4450-8E70-36E4D8351394}" srcOrd="0" destOrd="0" presId="urn:microsoft.com/office/officeart/2016/7/layout/VerticalDownArrowProcess"/>
    <dgm:cxn modelId="{A439CBB8-7B89-4213-9D08-06C5FFBB9F78}" type="presParOf" srcId="{F7580329-40E2-49CD-AD86-45E20EAFAD0C}" destId="{E27E6FD7-F713-495D-AA6E-296FEC9854CD}" srcOrd="1" destOrd="0" presId="urn:microsoft.com/office/officeart/2016/7/layout/VerticalDownArrowProcess"/>
    <dgm:cxn modelId="{0F7FD7ED-2CE1-4EC6-9678-0FC1E5AE75CC}" type="presParOf" srcId="{F7580329-40E2-49CD-AD86-45E20EAFAD0C}" destId="{11FDBE4C-A864-42B1-9DD4-0D78034AC8D9}" srcOrd="2" destOrd="0" presId="urn:microsoft.com/office/officeart/2016/7/layout/VerticalDownArrowProcess"/>
    <dgm:cxn modelId="{5E7F7682-AA5E-464A-B933-DD525827DFF6}" type="presParOf" srcId="{F03E9A0E-9DDC-48C1-A908-B360D01D036C}" destId="{EE8A54B4-4E4A-4D5F-B4ED-8A300B67D4EF}" srcOrd="9" destOrd="0" presId="urn:microsoft.com/office/officeart/2016/7/layout/VerticalDownArrowProcess"/>
    <dgm:cxn modelId="{185436CA-2999-43FB-8A3E-9BA80E92B67F}" type="presParOf" srcId="{F03E9A0E-9DDC-48C1-A908-B360D01D036C}" destId="{CBCF4A8D-BDFE-4207-8BEE-7A8ABE8CBD64}" srcOrd="10" destOrd="0" presId="urn:microsoft.com/office/officeart/2016/7/layout/VerticalDownArrowProcess"/>
    <dgm:cxn modelId="{1805B3CD-F2C6-447C-89FE-77EF4027C679}" type="presParOf" srcId="{CBCF4A8D-BDFE-4207-8BEE-7A8ABE8CBD64}" destId="{4EF55E42-6D86-4433-914C-7C1AB1CFAAA6}" srcOrd="0" destOrd="0" presId="urn:microsoft.com/office/officeart/2016/7/layout/VerticalDownArrowProcess"/>
    <dgm:cxn modelId="{25164F84-7100-41BE-A45A-E9271A70EE06}" type="presParOf" srcId="{CBCF4A8D-BDFE-4207-8BEE-7A8ABE8CBD64}" destId="{1D53EE62-BBA3-4D45-9AEF-7A2D928B3EFC}" srcOrd="1" destOrd="0" presId="urn:microsoft.com/office/officeart/2016/7/layout/VerticalDownArrowProcess"/>
    <dgm:cxn modelId="{A58904F7-9E28-4052-AEBE-621A1837A3D3}" type="presParOf" srcId="{CBCF4A8D-BDFE-4207-8BEE-7A8ABE8CBD64}" destId="{EFE5F880-E862-4BC6-9931-D998A918D712}" srcOrd="2" destOrd="0" presId="urn:microsoft.com/office/officeart/2016/7/layout/VerticalDownArrowProcess"/>
    <dgm:cxn modelId="{56F7422C-75EB-4890-954C-9302C99E38C5}" type="presParOf" srcId="{F03E9A0E-9DDC-48C1-A908-B360D01D036C}" destId="{29226775-6842-4C52-8468-3F2F813C507B}" srcOrd="11" destOrd="0" presId="urn:microsoft.com/office/officeart/2016/7/layout/VerticalDownArrowProcess"/>
    <dgm:cxn modelId="{6D7F6BD3-D2E7-4834-B4F1-359B9D5E16B2}" type="presParOf" srcId="{F03E9A0E-9DDC-48C1-A908-B360D01D036C}" destId="{0E172ED5-C318-4211-826D-F6B6E34F6192}" srcOrd="12" destOrd="0" presId="urn:microsoft.com/office/officeart/2016/7/layout/VerticalDownArrowProcess"/>
    <dgm:cxn modelId="{705C5413-A7EE-493A-AEA6-00B08546184D}" type="presParOf" srcId="{0E172ED5-C318-4211-826D-F6B6E34F6192}" destId="{B74803A3-75E4-47F0-8745-4A60ADA6B0E0}" srcOrd="0" destOrd="0" presId="urn:microsoft.com/office/officeart/2016/7/layout/VerticalDownArrowProcess"/>
    <dgm:cxn modelId="{BB8C91DE-D652-4A80-8B42-1AA9DDCEAD9C}" type="presParOf" srcId="{0E172ED5-C318-4211-826D-F6B6E34F6192}" destId="{DB17C98F-345A-4EE1-8A3B-FF058748E026}" srcOrd="1" destOrd="0" presId="urn:microsoft.com/office/officeart/2016/7/layout/VerticalDownArrowProcess"/>
    <dgm:cxn modelId="{E5931C40-2264-440F-9FC7-9789D3B309BE}" type="presParOf" srcId="{0E172ED5-C318-4211-826D-F6B6E34F6192}" destId="{34676755-A335-4599-8909-E69C120219FE}" srcOrd="2" destOrd="0" presId="urn:microsoft.com/office/officeart/2016/7/layout/VerticalDownArrowProcess"/>
    <dgm:cxn modelId="{8913E452-6768-48F6-9EC6-8F65A78A2796}" type="presParOf" srcId="{F03E9A0E-9DDC-48C1-A908-B360D01D036C}" destId="{1575698E-59FF-4C24-AE7F-921E396F9298}" srcOrd="13" destOrd="0" presId="urn:microsoft.com/office/officeart/2016/7/layout/VerticalDownArrowProcess"/>
    <dgm:cxn modelId="{0BA58FC1-D3D2-4E81-8D4A-635ED2E04669}" type="presParOf" srcId="{F03E9A0E-9DDC-48C1-A908-B360D01D036C}" destId="{F8D37DE5-65CF-4CD9-AE03-E9665D5C4991}" srcOrd="14" destOrd="0" presId="urn:microsoft.com/office/officeart/2016/7/layout/VerticalDownArrowProcess"/>
    <dgm:cxn modelId="{E5391477-07F3-4A16-A11F-F36722781F94}" type="presParOf" srcId="{F8D37DE5-65CF-4CD9-AE03-E9665D5C4991}" destId="{F8E5E182-F06D-421F-855D-84DA875D25AF}" srcOrd="0" destOrd="0" presId="urn:microsoft.com/office/officeart/2016/7/layout/VerticalDownArrowProcess"/>
    <dgm:cxn modelId="{1579C9EA-CF9B-4F63-9C3C-D7DD583A1FA1}" type="presParOf" srcId="{F8D37DE5-65CF-4CD9-AE03-E9665D5C4991}" destId="{A478F4FA-09AB-432C-BC61-66A6B82B817C}" srcOrd="1" destOrd="0" presId="urn:microsoft.com/office/officeart/2016/7/layout/VerticalDownArrowProcess"/>
    <dgm:cxn modelId="{48F84FF3-1C78-4E84-B016-03CEBDBA84A2}" type="presParOf" srcId="{F8D37DE5-65CF-4CD9-AE03-E9665D5C4991}" destId="{232D2EC5-66C0-4576-AB69-78E32FD02B02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F064-84CF-4C95-98A0-55EE9ABB6BD0}">
      <dsp:nvSpPr>
        <dsp:cNvPr id="0" name=""/>
        <dsp:cNvSpPr/>
      </dsp:nvSpPr>
      <dsp:spPr>
        <a:xfrm>
          <a:off x="0" y="4568726"/>
          <a:ext cx="1419422" cy="4283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49" tIns="92456" rIns="10094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0B0004020202020204" pitchFamily="34" charset="0"/>
              <a:ea typeface="+mn-ea"/>
              <a:cs typeface="+mn-cs"/>
            </a:rPr>
            <a:t>Monitor</a:t>
          </a:r>
          <a:endParaRPr lang="en-US" sz="13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0" y="4568726"/>
        <a:ext cx="1419422" cy="428374"/>
      </dsp:txXfrm>
    </dsp:sp>
    <dsp:sp modelId="{38B401F5-4D83-4910-830F-B53F66893483}">
      <dsp:nvSpPr>
        <dsp:cNvPr id="0" name=""/>
        <dsp:cNvSpPr/>
      </dsp:nvSpPr>
      <dsp:spPr>
        <a:xfrm>
          <a:off x="1419422" y="4568726"/>
          <a:ext cx="4258268" cy="42837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78" tIns="152400" rIns="86378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" panose="020B0004020202020204" pitchFamily="34" charset="0"/>
              <a:ea typeface="+mn-ea"/>
              <a:cs typeface="+mn-cs"/>
            </a:rPr>
            <a:t>Displays the fluoro image for the clinician to use</a:t>
          </a:r>
          <a:endParaRPr lang="en-US" sz="12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1419422" y="4568726"/>
        <a:ext cx="4258268" cy="428374"/>
      </dsp:txXfrm>
    </dsp:sp>
    <dsp:sp modelId="{5DCA5E3A-74B8-4978-8B1F-604C9E5989F7}">
      <dsp:nvSpPr>
        <dsp:cNvPr id="0" name=""/>
        <dsp:cNvSpPr/>
      </dsp:nvSpPr>
      <dsp:spPr>
        <a:xfrm rot="10800000">
          <a:off x="0" y="3916311"/>
          <a:ext cx="1419422" cy="65884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49" tIns="92456" rIns="10094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0B0004020202020204" pitchFamily="34" charset="0"/>
              <a:ea typeface="+mn-ea"/>
              <a:cs typeface="+mn-cs"/>
            </a:rPr>
            <a:t>Image processor </a:t>
          </a:r>
          <a:endParaRPr lang="en-US" sz="13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 rot="-10800000">
        <a:off x="0" y="4066296"/>
        <a:ext cx="1419422" cy="278261"/>
      </dsp:txXfrm>
    </dsp:sp>
    <dsp:sp modelId="{8610F86D-678F-4AF8-B478-E6072748B65C}">
      <dsp:nvSpPr>
        <dsp:cNvPr id="0" name=""/>
        <dsp:cNvSpPr/>
      </dsp:nvSpPr>
      <dsp:spPr>
        <a:xfrm>
          <a:off x="1419422" y="3916311"/>
          <a:ext cx="4258268" cy="42824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78" tIns="152400" rIns="86378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" panose="020B0004020202020204" pitchFamily="34" charset="0"/>
              <a:ea typeface="+mn-ea"/>
              <a:cs typeface="+mn-cs"/>
            </a:rPr>
            <a:t>Converts and enhances information from detector into an image that is displayed on the monitors</a:t>
          </a:r>
          <a:endParaRPr lang="en-US" sz="12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1419422" y="3916311"/>
        <a:ext cx="4258268" cy="428246"/>
      </dsp:txXfrm>
    </dsp:sp>
    <dsp:sp modelId="{62724303-1110-4F03-8AC9-637656AEA66F}">
      <dsp:nvSpPr>
        <dsp:cNvPr id="0" name=""/>
        <dsp:cNvSpPr/>
      </dsp:nvSpPr>
      <dsp:spPr>
        <a:xfrm rot="10800000">
          <a:off x="0" y="3263897"/>
          <a:ext cx="1419422" cy="65884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49" tIns="92456" rIns="10094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0B0004020202020204" pitchFamily="34" charset="0"/>
              <a:ea typeface="+mn-ea"/>
              <a:cs typeface="+mn-cs"/>
            </a:rPr>
            <a:t>Detector Plate</a:t>
          </a:r>
          <a:endParaRPr lang="en-US" sz="13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 rot="-10800000">
        <a:off x="0" y="3413882"/>
        <a:ext cx="1419422" cy="278261"/>
      </dsp:txXfrm>
    </dsp:sp>
    <dsp:sp modelId="{75B154A3-B5A9-4EBC-AAEB-5838E5CDBB57}">
      <dsp:nvSpPr>
        <dsp:cNvPr id="0" name=""/>
        <dsp:cNvSpPr/>
      </dsp:nvSpPr>
      <dsp:spPr>
        <a:xfrm>
          <a:off x="1419422" y="3263897"/>
          <a:ext cx="4258268" cy="42824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78" tIns="152400" rIns="86378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" panose="020B0004020202020204" pitchFamily="34" charset="0"/>
              <a:ea typeface="+mn-ea"/>
              <a:cs typeface="+mn-cs"/>
            </a:rPr>
            <a:t>Captures the x-ray beams and converts them into a visible image</a:t>
          </a:r>
          <a:endParaRPr lang="en-US" sz="12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1419422" y="3263897"/>
        <a:ext cx="4258268" cy="428246"/>
      </dsp:txXfrm>
    </dsp:sp>
    <dsp:sp modelId="{AD19A113-F6C0-446F-A693-E40DDD55CD71}">
      <dsp:nvSpPr>
        <dsp:cNvPr id="0" name=""/>
        <dsp:cNvSpPr/>
      </dsp:nvSpPr>
      <dsp:spPr>
        <a:xfrm rot="10800000">
          <a:off x="0" y="2611482"/>
          <a:ext cx="1419422" cy="65884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49" tIns="92456" rIns="10094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0B0004020202020204" pitchFamily="34" charset="0"/>
              <a:ea typeface="+mn-ea"/>
              <a:cs typeface="+mn-cs"/>
            </a:rPr>
            <a:t>Anti-Scatter Grid</a:t>
          </a:r>
          <a:endParaRPr lang="en-US" sz="13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 rot="-10800000">
        <a:off x="0" y="2761467"/>
        <a:ext cx="1419422" cy="278261"/>
      </dsp:txXfrm>
    </dsp:sp>
    <dsp:sp modelId="{BCFFC254-48AC-41C9-AE84-EE71C60AA56E}">
      <dsp:nvSpPr>
        <dsp:cNvPr id="0" name=""/>
        <dsp:cNvSpPr/>
      </dsp:nvSpPr>
      <dsp:spPr>
        <a:xfrm>
          <a:off x="1419422" y="2611482"/>
          <a:ext cx="4258268" cy="42824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78" tIns="152400" rIns="86378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ptos" panose="020B0004020202020204" pitchFamily="34" charset="0"/>
              <a:ea typeface="+mn-ea"/>
              <a:cs typeface="+mn-cs"/>
            </a:rPr>
            <a:t>Reduce the scattered x-rays reaching the detector</a:t>
          </a:r>
        </a:p>
      </dsp:txBody>
      <dsp:txXfrm>
        <a:off x="1419422" y="2611482"/>
        <a:ext cx="4258268" cy="428246"/>
      </dsp:txXfrm>
    </dsp:sp>
    <dsp:sp modelId="{E27E6FD7-F713-495D-AA6E-296FEC9854CD}">
      <dsp:nvSpPr>
        <dsp:cNvPr id="0" name=""/>
        <dsp:cNvSpPr/>
      </dsp:nvSpPr>
      <dsp:spPr>
        <a:xfrm rot="10800000">
          <a:off x="0" y="1959067"/>
          <a:ext cx="1419422" cy="65884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49" tIns="92456" rIns="10094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0B0004020202020204" pitchFamily="34" charset="0"/>
              <a:ea typeface="+mn-ea"/>
              <a:cs typeface="+mn-cs"/>
            </a:rPr>
            <a:t>Collimator </a:t>
          </a:r>
          <a:endParaRPr lang="en-US" sz="13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 rot="-10800000">
        <a:off x="0" y="2109052"/>
        <a:ext cx="1419422" cy="278261"/>
      </dsp:txXfrm>
    </dsp:sp>
    <dsp:sp modelId="{11FDBE4C-A864-42B1-9DD4-0D78034AC8D9}">
      <dsp:nvSpPr>
        <dsp:cNvPr id="0" name=""/>
        <dsp:cNvSpPr/>
      </dsp:nvSpPr>
      <dsp:spPr>
        <a:xfrm>
          <a:off x="1419422" y="1959067"/>
          <a:ext cx="4258268" cy="42824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78" tIns="152400" rIns="86378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ptos" panose="020B0004020202020204" pitchFamily="34" charset="0"/>
              <a:ea typeface="+mn-ea"/>
              <a:cs typeface="+mn-cs"/>
            </a:rPr>
            <a:t>Contains various apertures that determine the size and shape of x-ray beam</a:t>
          </a:r>
        </a:p>
      </dsp:txBody>
      <dsp:txXfrm>
        <a:off x="1419422" y="1959067"/>
        <a:ext cx="4258268" cy="428246"/>
      </dsp:txXfrm>
    </dsp:sp>
    <dsp:sp modelId="{1D53EE62-BBA3-4D45-9AEF-7A2D928B3EFC}">
      <dsp:nvSpPr>
        <dsp:cNvPr id="0" name=""/>
        <dsp:cNvSpPr/>
      </dsp:nvSpPr>
      <dsp:spPr>
        <a:xfrm rot="10800000">
          <a:off x="0" y="1306653"/>
          <a:ext cx="1419422" cy="65884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49" tIns="92456" rIns="10094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0B0004020202020204" pitchFamily="34" charset="0"/>
              <a:ea typeface="+mn-ea"/>
              <a:cs typeface="+mn-cs"/>
            </a:rPr>
            <a:t>Filters </a:t>
          </a:r>
          <a:endParaRPr lang="en-US" sz="13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 rot="-10800000">
        <a:off x="0" y="1456638"/>
        <a:ext cx="1419422" cy="278261"/>
      </dsp:txXfrm>
    </dsp:sp>
    <dsp:sp modelId="{EFE5F880-E862-4BC6-9931-D998A918D712}">
      <dsp:nvSpPr>
        <dsp:cNvPr id="0" name=""/>
        <dsp:cNvSpPr/>
      </dsp:nvSpPr>
      <dsp:spPr>
        <a:xfrm>
          <a:off x="1419422" y="1306653"/>
          <a:ext cx="4258268" cy="42824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78" tIns="152400" rIns="86378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ptos" panose="020B0004020202020204" pitchFamily="34" charset="0"/>
              <a:ea typeface="+mn-ea"/>
              <a:cs typeface="+mn-cs"/>
            </a:rPr>
            <a:t>Used to reduce the x-ray dose to patient</a:t>
          </a:r>
        </a:p>
      </dsp:txBody>
      <dsp:txXfrm>
        <a:off x="1419422" y="1306653"/>
        <a:ext cx="4258268" cy="428246"/>
      </dsp:txXfrm>
    </dsp:sp>
    <dsp:sp modelId="{DB17C98F-345A-4EE1-8A3B-FF058748E026}">
      <dsp:nvSpPr>
        <dsp:cNvPr id="0" name=""/>
        <dsp:cNvSpPr/>
      </dsp:nvSpPr>
      <dsp:spPr>
        <a:xfrm rot="10800000">
          <a:off x="0" y="654238"/>
          <a:ext cx="1419422" cy="65884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49" tIns="92456" rIns="10094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0B0004020202020204" pitchFamily="34" charset="0"/>
              <a:ea typeface="+mn-ea"/>
              <a:cs typeface="+mn-cs"/>
            </a:rPr>
            <a:t>X-Ray Tube</a:t>
          </a:r>
          <a:endParaRPr lang="en-US" sz="13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 rot="-10800000">
        <a:off x="0" y="804223"/>
        <a:ext cx="1419422" cy="278261"/>
      </dsp:txXfrm>
    </dsp:sp>
    <dsp:sp modelId="{34676755-A335-4599-8909-E69C120219FE}">
      <dsp:nvSpPr>
        <dsp:cNvPr id="0" name=""/>
        <dsp:cNvSpPr/>
      </dsp:nvSpPr>
      <dsp:spPr>
        <a:xfrm>
          <a:off x="1419422" y="654238"/>
          <a:ext cx="4258268" cy="42824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78" tIns="152400" rIns="86378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" panose="020B0004020202020204" pitchFamily="34" charset="0"/>
              <a:ea typeface="+mn-ea"/>
              <a:cs typeface="+mn-cs"/>
            </a:rPr>
            <a:t>Source of x-ray Beam</a:t>
          </a:r>
          <a:endParaRPr lang="en-US" sz="12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1419422" y="654238"/>
        <a:ext cx="4258268" cy="428246"/>
      </dsp:txXfrm>
    </dsp:sp>
    <dsp:sp modelId="{A478F4FA-09AB-432C-BC61-66A6B82B817C}">
      <dsp:nvSpPr>
        <dsp:cNvPr id="0" name=""/>
        <dsp:cNvSpPr/>
      </dsp:nvSpPr>
      <dsp:spPr>
        <a:xfrm rot="10800000">
          <a:off x="0" y="1823"/>
          <a:ext cx="1419422" cy="65884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49" tIns="92456" rIns="10094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ptos" panose="020B0004020202020204" pitchFamily="34" charset="0"/>
              <a:ea typeface="+mn-ea"/>
              <a:cs typeface="+mn-cs"/>
            </a:rPr>
            <a:t>X-Ray Generator  </a:t>
          </a:r>
        </a:p>
      </dsp:txBody>
      <dsp:txXfrm rot="-10800000">
        <a:off x="0" y="151808"/>
        <a:ext cx="1419422" cy="278261"/>
      </dsp:txXfrm>
    </dsp:sp>
    <dsp:sp modelId="{232D2EC5-66C0-4576-AB69-78E32FD02B02}">
      <dsp:nvSpPr>
        <dsp:cNvPr id="0" name=""/>
        <dsp:cNvSpPr/>
      </dsp:nvSpPr>
      <dsp:spPr>
        <a:xfrm>
          <a:off x="1419422" y="28769"/>
          <a:ext cx="4258268" cy="42824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78" tIns="152400" rIns="86378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ptos" panose="020B0004020202020204" pitchFamily="34" charset="0"/>
              <a:ea typeface="+mn-ea"/>
              <a:cs typeface="+mn-cs"/>
            </a:rPr>
            <a:t>High Power source</a:t>
          </a:r>
        </a:p>
      </dsp:txBody>
      <dsp:txXfrm>
        <a:off x="1419422" y="28769"/>
        <a:ext cx="4258268" cy="428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7898C-AA87-47F4-8886-B2045EDD0709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20134-87F8-4A72-96B7-DF39130B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64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D6212-95B5-4497-8DFC-CB8296816AFC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92575-BF7E-42A0-AB28-4DA301640E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diagrams demonstrate two operating conditions which influence the x-ray production process.  The number of electrons that are released will directly influence the number of x-rays that are generated.  While these diagrams show just a few electrons, the reality is there are billions of electrons that are released during any exposure.  This diagram shows how a low mA will result in fewer x-rays being produced   and a high mA will result in a greater number of x-rays.  (The term mA is a unit of measure of electrical current)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92575-BF7E-42A0-AB28-4DA301640EF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0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Collimation can</a:t>
            </a:r>
            <a:r>
              <a:rPr lang="en-US" baseline="0" dirty="0"/>
              <a:t> be thought functioning like the iris of the eye.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92575-BF7E-42A0-AB28-4DA301640EF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2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92575-BF7E-42A0-AB28-4DA301640E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2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71CA70-E59D-44B1-8767-4EBBFAD48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7E96259-9389-F113-75AA-00AE0C1C8C6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4381500"/>
            <a:ext cx="6096000" cy="4191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A5C4D0B-87AA-A4AD-F215-F740DA4A3E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52400" y="6324600"/>
            <a:ext cx="4572000" cy="4191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AA50E3-3469-31C7-706F-F40E9D962A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3962400"/>
            <a:ext cx="6096000" cy="4191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34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ctr" defTabSz="685800">
              <a:spcBef>
                <a:spcPct val="0"/>
              </a:spcBef>
            </a:pPr>
            <a:r>
              <a:rPr lang="en-US" dirty="0"/>
              <a:t>MAIN TITLE</a:t>
            </a:r>
          </a:p>
        </p:txBody>
      </p:sp>
    </p:spTree>
    <p:extLst>
      <p:ext uri="{BB962C8B-B14F-4D97-AF65-F5344CB8AC3E}">
        <p14:creationId xmlns:p14="http://schemas.microsoft.com/office/powerpoint/2010/main" val="196612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81686-866A-1EE7-7AAC-5C6DFBE204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585"/>
            <a:ext cx="8415035" cy="866785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712000" y="1295400"/>
            <a:ext cx="10718000" cy="4800600"/>
          </a:xfrm>
        </p:spPr>
        <p:txBody>
          <a:bodyPr>
            <a:normAutofit/>
          </a:bodyPr>
          <a:lstStyle>
            <a:lvl1pPr>
              <a:defRPr sz="2000" b="0" baseline="0"/>
            </a:lvl1pPr>
            <a:lvl2pPr marL="742950" indent="-285750">
              <a:buSzPct val="60000"/>
              <a:buFontTx/>
              <a:buBlip>
                <a:blip r:embed="rId3"/>
              </a:buBlip>
              <a:defRPr sz="1800" baseline="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First Level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36B7F4C-B97C-4B48-8E45-DB4585C1C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" y="73417"/>
            <a:ext cx="8026400" cy="662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8782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56C83F-7506-4148-5E6F-951B2C3E0F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585"/>
            <a:ext cx="8415035" cy="86678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166F579-9F31-EA61-CEE5-7A757219D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" y="76200"/>
            <a:ext cx="8026400" cy="662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67618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7"/>
          <p:cNvSpPr>
            <a:spLocks noGrp="1"/>
          </p:cNvSpPr>
          <p:nvPr>
            <p:ph sz="quarter" idx="19" hasCustomPrompt="1"/>
          </p:nvPr>
        </p:nvSpPr>
        <p:spPr>
          <a:xfrm>
            <a:off x="2247900" y="2138030"/>
            <a:ext cx="2514600" cy="315737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Subtitle</a:t>
            </a:r>
          </a:p>
        </p:txBody>
      </p:sp>
      <p:sp>
        <p:nvSpPr>
          <p:cNvPr id="9" name="Content Placeholder 19"/>
          <p:cNvSpPr>
            <a:spLocks noGrp="1"/>
          </p:cNvSpPr>
          <p:nvPr>
            <p:ph sz="quarter" idx="20" hasCustomPrompt="1"/>
          </p:nvPr>
        </p:nvSpPr>
        <p:spPr>
          <a:xfrm>
            <a:off x="1866900" y="1752600"/>
            <a:ext cx="3276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rgbClr val="F580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  <p:sp>
        <p:nvSpPr>
          <p:cNvPr id="12" name="Content Placeholder 21"/>
          <p:cNvSpPr>
            <a:spLocks noGrp="1"/>
          </p:cNvSpPr>
          <p:nvPr>
            <p:ph sz="quarter" idx="21" hasCustomPrompt="1"/>
          </p:nvPr>
        </p:nvSpPr>
        <p:spPr>
          <a:xfrm>
            <a:off x="1752600" y="2519030"/>
            <a:ext cx="3505200" cy="986170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adipiscing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nunc</a:t>
            </a:r>
            <a:r>
              <a:rPr lang="en-US" dirty="0"/>
              <a:t> dolor, </a:t>
            </a:r>
            <a:r>
              <a:rPr lang="en-US" dirty="0" err="1"/>
              <a:t>scelerisque</a:t>
            </a:r>
            <a:r>
              <a:rPr lang="en-US" dirty="0"/>
              <a:t> ac </a:t>
            </a:r>
            <a:r>
              <a:rPr lang="en-US" dirty="0" err="1"/>
              <a:t>sapien</a:t>
            </a:r>
            <a:r>
              <a:rPr lang="en-US" dirty="0"/>
              <a:t> id,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ligula,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Nunc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</p:txBody>
      </p:sp>
      <p:sp>
        <p:nvSpPr>
          <p:cNvPr id="14" name="Content Placeholder 17"/>
          <p:cNvSpPr>
            <a:spLocks noGrp="1"/>
          </p:cNvSpPr>
          <p:nvPr>
            <p:ph sz="quarter" idx="22" hasCustomPrompt="1"/>
          </p:nvPr>
        </p:nvSpPr>
        <p:spPr>
          <a:xfrm>
            <a:off x="7353300" y="2138030"/>
            <a:ext cx="2514600" cy="315737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Subtitle</a:t>
            </a:r>
          </a:p>
        </p:txBody>
      </p:sp>
      <p:sp>
        <p:nvSpPr>
          <p:cNvPr id="15" name="Content Placeholder 19"/>
          <p:cNvSpPr>
            <a:spLocks noGrp="1"/>
          </p:cNvSpPr>
          <p:nvPr>
            <p:ph sz="quarter" idx="23" hasCustomPrompt="1"/>
          </p:nvPr>
        </p:nvSpPr>
        <p:spPr>
          <a:xfrm>
            <a:off x="6972300" y="1752600"/>
            <a:ext cx="3276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rgbClr val="F580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  <p:sp>
        <p:nvSpPr>
          <p:cNvPr id="17" name="Content Placeholder 21"/>
          <p:cNvSpPr>
            <a:spLocks noGrp="1"/>
          </p:cNvSpPr>
          <p:nvPr>
            <p:ph sz="quarter" idx="24" hasCustomPrompt="1"/>
          </p:nvPr>
        </p:nvSpPr>
        <p:spPr>
          <a:xfrm>
            <a:off x="6858000" y="2519030"/>
            <a:ext cx="3505200" cy="986170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adipiscing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nunc</a:t>
            </a:r>
            <a:r>
              <a:rPr lang="en-US" dirty="0"/>
              <a:t> dolor, </a:t>
            </a:r>
            <a:r>
              <a:rPr lang="en-US" dirty="0" err="1"/>
              <a:t>scelerisque</a:t>
            </a:r>
            <a:r>
              <a:rPr lang="en-US" dirty="0"/>
              <a:t> ac </a:t>
            </a:r>
            <a:r>
              <a:rPr lang="en-US" dirty="0" err="1"/>
              <a:t>sapien</a:t>
            </a:r>
            <a:r>
              <a:rPr lang="en-US" dirty="0"/>
              <a:t> id,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ligula,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Nunc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2247900" y="4504660"/>
            <a:ext cx="2514600" cy="315737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Subtitle</a:t>
            </a:r>
          </a:p>
        </p:txBody>
      </p:sp>
      <p:sp>
        <p:nvSpPr>
          <p:cNvPr id="19" name="Content Placeholder 19"/>
          <p:cNvSpPr>
            <a:spLocks noGrp="1"/>
          </p:cNvSpPr>
          <p:nvPr>
            <p:ph sz="quarter" idx="26" hasCustomPrompt="1"/>
          </p:nvPr>
        </p:nvSpPr>
        <p:spPr>
          <a:xfrm>
            <a:off x="1866900" y="4119230"/>
            <a:ext cx="3276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rgbClr val="F580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  <p:sp>
        <p:nvSpPr>
          <p:cNvPr id="20" name="Content Placeholder 21"/>
          <p:cNvSpPr>
            <a:spLocks noGrp="1"/>
          </p:cNvSpPr>
          <p:nvPr>
            <p:ph sz="quarter" idx="27" hasCustomPrompt="1"/>
          </p:nvPr>
        </p:nvSpPr>
        <p:spPr>
          <a:xfrm>
            <a:off x="1752600" y="4885660"/>
            <a:ext cx="3505200" cy="981740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adipiscing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nunc</a:t>
            </a:r>
            <a:r>
              <a:rPr lang="en-US" dirty="0"/>
              <a:t> dolor, </a:t>
            </a:r>
            <a:r>
              <a:rPr lang="en-US" dirty="0" err="1"/>
              <a:t>scelerisque</a:t>
            </a:r>
            <a:r>
              <a:rPr lang="en-US" dirty="0"/>
              <a:t> ac </a:t>
            </a:r>
            <a:r>
              <a:rPr lang="en-US" dirty="0" err="1"/>
              <a:t>sapien</a:t>
            </a:r>
            <a:r>
              <a:rPr lang="en-US" dirty="0"/>
              <a:t> id,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ligula,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Nunc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8" hasCustomPrompt="1"/>
          </p:nvPr>
        </p:nvSpPr>
        <p:spPr>
          <a:xfrm>
            <a:off x="7353300" y="4504660"/>
            <a:ext cx="2514600" cy="315737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Subtitle</a:t>
            </a:r>
          </a:p>
        </p:txBody>
      </p:sp>
      <p:sp>
        <p:nvSpPr>
          <p:cNvPr id="22" name="Content Placeholder 19"/>
          <p:cNvSpPr>
            <a:spLocks noGrp="1"/>
          </p:cNvSpPr>
          <p:nvPr>
            <p:ph sz="quarter" idx="29" hasCustomPrompt="1"/>
          </p:nvPr>
        </p:nvSpPr>
        <p:spPr>
          <a:xfrm>
            <a:off x="6972300" y="4119230"/>
            <a:ext cx="3276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rgbClr val="F580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30" hasCustomPrompt="1"/>
          </p:nvPr>
        </p:nvSpPr>
        <p:spPr>
          <a:xfrm>
            <a:off x="6858000" y="4885660"/>
            <a:ext cx="3505200" cy="981740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adipiscing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nunc</a:t>
            </a:r>
            <a:r>
              <a:rPr lang="en-US" dirty="0"/>
              <a:t> dolor, </a:t>
            </a:r>
            <a:r>
              <a:rPr lang="en-US" dirty="0" err="1"/>
              <a:t>scelerisque</a:t>
            </a:r>
            <a:r>
              <a:rPr lang="en-US" dirty="0"/>
              <a:t> ac </a:t>
            </a:r>
            <a:r>
              <a:rPr lang="en-US" dirty="0" err="1"/>
              <a:t>sapien</a:t>
            </a:r>
            <a:r>
              <a:rPr lang="en-US" dirty="0"/>
              <a:t> id,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ligula,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Nunc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104D0D-9242-EDCE-8FDB-9771DDAFD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585"/>
            <a:ext cx="8415035" cy="86678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6163AFD-9CED-4394-40C3-EA498F13B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" y="76200"/>
            <a:ext cx="8026400" cy="662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7175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7752716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575"/>
            <a:ext cx="8415035" cy="866785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5562600" y="2491553"/>
            <a:ext cx="4267200" cy="20804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2657827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73731" y="2612161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2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73731" y="3254658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3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73731" y="3892845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4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00324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12346" y="3938511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2013999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73730" y="1968333"/>
            <a:ext cx="3222069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1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73731" y="4531182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5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12346" y="4576848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73731" y="5176017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6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712346" y="5221683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8801"/>
            <a:ext cx="1890880" cy="584454"/>
          </a:xfrm>
          <a:prstGeom prst="rect">
            <a:avLst/>
          </a:prstGeom>
        </p:spPr>
      </p:pic>
      <p:sp>
        <p:nvSpPr>
          <p:cNvPr id="39" name="Rectangle 38"/>
          <p:cNvSpPr/>
          <p:nvPr userDrawn="1"/>
        </p:nvSpPr>
        <p:spPr>
          <a:xfrm>
            <a:off x="9140024" y="6019800"/>
            <a:ext cx="2895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9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7752716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295399"/>
            <a:ext cx="12192000" cy="487468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712000" y="1295400"/>
            <a:ext cx="10718000" cy="4800600"/>
          </a:xfrm>
        </p:spPr>
        <p:txBody>
          <a:bodyPr>
            <a:normAutofit/>
          </a:bodyPr>
          <a:lstStyle>
            <a:lvl1pPr>
              <a:defRPr sz="2000" b="0" baseline="0"/>
            </a:lvl1pPr>
            <a:lvl2pPr marL="742950" indent="-285750">
              <a:buSzPct val="60000"/>
              <a:buFontTx/>
              <a:buBlip>
                <a:blip r:embed="rId3"/>
              </a:buBlip>
              <a:defRPr sz="1800" baseline="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First Level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37595A-6CEE-348B-55E1-A59B2EA61A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2415"/>
            <a:ext cx="8415035" cy="86678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DD69239-60AC-220A-7F83-51AF4C41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" y="454417"/>
            <a:ext cx="8026400" cy="662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4220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EFE1C-DF91-87B8-79B2-0E81C6E69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705912" y="2933700"/>
            <a:ext cx="8780176" cy="9906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0">
                <a:solidFill>
                  <a:srgbClr val="EBE2EA"/>
                </a:solidFill>
              </a:defRPr>
            </a:lvl1pPr>
          </a:lstStyle>
          <a:p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"Lorem ipsum dolor sit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amet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consectetur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adipiscing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elit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sed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do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eiusmod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tempor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incididunt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ut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labore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et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dolore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magna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aliqua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01066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28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40024" y="6019800"/>
            <a:ext cx="2895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6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3400" y="64928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PRO-XXX Rev X.  Effective XX.XX.19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384612"/>
            <a:ext cx="1335643" cy="39718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8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73" r:id="rId3"/>
    <p:sldLayoutId id="2147483672" r:id="rId4"/>
    <p:sldLayoutId id="2147483671" r:id="rId5"/>
    <p:sldLayoutId id="2147483661" r:id="rId6"/>
    <p:sldLayoutId id="2147483667" r:id="rId7"/>
    <p:sldLayoutId id="2147483668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en-US" sz="2600" b="1" kern="1200" baseline="0" dirty="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Tx/>
        <a:buBlip>
          <a:blip r:embed="rId11"/>
        </a:buBlip>
        <a:defRPr sz="2000" b="1" kern="1200">
          <a:solidFill>
            <a:srgbClr val="6D6E7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4D868E"/>
        </a:buClr>
        <a:buSzPct val="60000"/>
        <a:buFontTx/>
        <a:buBlip>
          <a:blip r:embed="rId12"/>
        </a:buBlip>
        <a:defRPr sz="1800" b="0" kern="1200">
          <a:solidFill>
            <a:srgbClr val="6D6E7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65000"/>
        <a:buFontTx/>
        <a:buBlip>
          <a:blip r:embed="rId13"/>
        </a:buBlip>
        <a:defRPr sz="1600" kern="1200">
          <a:solidFill>
            <a:srgbClr val="6D6E7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K98812F30Q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-yvzde_xO8?start=25&amp;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2.emf"/><Relationship Id="rId7" Type="http://schemas.openxmlformats.org/officeDocument/2006/relationships/diagramLayout" Target="../diagrams/layou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E62C1B-58C9-DC02-5FA2-98AF9CAE5E3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How Fluoroscopy Systems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A453F-18BB-562C-4562-0E9F809B628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X-ray Basics: Module 1</a:t>
            </a:r>
          </a:p>
        </p:txBody>
      </p:sp>
    </p:spTree>
    <p:extLst>
      <p:ext uri="{BB962C8B-B14F-4D97-AF65-F5344CB8AC3E}">
        <p14:creationId xmlns:p14="http://schemas.microsoft.com/office/powerpoint/2010/main" val="233461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EE8BEB-7DDA-2F7D-F99F-6994D033B8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600" y="1219200"/>
            <a:ext cx="6679400" cy="5029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The x-ray beam consists of a spectrum of photon energies, the maximum of which is the kV (or peak kV = kVp).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Low energy photons 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contribute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nothing to the image 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because they are all absorbed by the first few centimeters of tissue, but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they do contribute to skin injury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. Low energy photons can be removed from the beam before they reach the patient by means of a thin metal foil, called a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filter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, placed at the exit port of the x-ray tube.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2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It is common for fluoroscopic imaging systems to be equipped with beam hardening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filters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 between the X-ray tube exit port and the collimator. Added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aluminum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 and/or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copper filtration 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can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reduce skin dose 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at the patient’s entrance surface.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Insertion of this added filtration in the beam path may be user-selectable, providing the operator with the flexibility to switch between low dose and higher dose modes as conditions dictate during a fluoroscopic procedure. Usually the added filtration is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automatic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, based on beam attenuation conditions, to achieve a </a:t>
            </a:r>
            <a:r>
              <a:rPr lang="en-US" sz="20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desired level of image quality and dose savings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251E9B-695D-2991-5CAA-CC11EC1DCC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3287EF-B08C-FB64-C8F1-EC34F863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0309A-9E80-22A9-6F99-D3D1C729A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1" b="12049"/>
          <a:stretch/>
        </p:blipFill>
        <p:spPr>
          <a:xfrm>
            <a:off x="7543800" y="1828800"/>
            <a:ext cx="4278850" cy="36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650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6827DC-0F41-B00C-7874-09E0CBB22C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844" y="1509551"/>
            <a:ext cx="5945135" cy="23766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Magnification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Most fluoroscopes offer several degrees of electronic magnification, expressed in </a:t>
            </a:r>
            <a:r>
              <a:rPr lang="en-US" sz="1400" b="1" i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field of view</a:t>
            </a:r>
            <a:r>
              <a:rPr lang="en-US" sz="14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 (</a:t>
            </a:r>
            <a:r>
              <a:rPr lang="en-US" sz="1400" b="1" i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FOV</a:t>
            </a:r>
            <a:r>
              <a:rPr lang="en-US" sz="14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). A smaller field of view improves visualization of small structures at the expense of higher dose.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Image Production</a:t>
            </a:r>
            <a:r>
              <a:rPr lang="en-US" sz="12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Magnification increases the size of the image by electronically zooming in on a smaller area of the field of view. This enhances the visibility of fine details.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b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Dose Delivered</a:t>
            </a:r>
            <a:r>
              <a:rPr lang="en-US" sz="12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: Magnification typically requires a higher radiation dose to maintain image quality, as the image intensifier or detector needs more X-rays to produce a clear image</a:t>
            </a:r>
            <a:r>
              <a:rPr lang="en-US" sz="12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050" kern="1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8A8A15-C54E-43BD-9756-757FBED34C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E134D2-A11E-6B38-806A-A8E89617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COLLIMATION AND MAGNIFICATION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A986E8-7A9A-6220-1273-98EBAD3EECC3}"/>
              </a:ext>
            </a:extLst>
          </p:cNvPr>
          <p:cNvGrpSpPr/>
          <p:nvPr/>
        </p:nvGrpSpPr>
        <p:grpSpPr>
          <a:xfrm>
            <a:off x="3021458" y="3725133"/>
            <a:ext cx="6078453" cy="2828067"/>
            <a:chOff x="4904798" y="1887353"/>
            <a:chExt cx="7241664" cy="35360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ACA5AC-91F2-444E-8777-64B2B9DDC07A}"/>
                </a:ext>
              </a:extLst>
            </p:cNvPr>
            <p:cNvSpPr/>
            <p:nvPr/>
          </p:nvSpPr>
          <p:spPr>
            <a:xfrm>
              <a:off x="5232038" y="4890023"/>
              <a:ext cx="1117600" cy="533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239197-3739-9247-89ED-57EE8538D9CE}"/>
                </a:ext>
              </a:extLst>
            </p:cNvPr>
            <p:cNvSpPr/>
            <p:nvPr/>
          </p:nvSpPr>
          <p:spPr>
            <a:xfrm>
              <a:off x="8000638" y="4890023"/>
              <a:ext cx="1117600" cy="533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055E63-DA8D-9E52-6C0E-A6BBA1F05FE8}"/>
                </a:ext>
              </a:extLst>
            </p:cNvPr>
            <p:cNvSpPr/>
            <p:nvPr/>
          </p:nvSpPr>
          <p:spPr>
            <a:xfrm>
              <a:off x="10718438" y="4890023"/>
              <a:ext cx="1117600" cy="533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Snip Same Side Corner Rectangle 16">
              <a:extLst>
                <a:ext uri="{FF2B5EF4-FFF2-40B4-BE49-F238E27FC236}">
                  <a16:creationId xmlns:a16="http://schemas.microsoft.com/office/drawing/2014/main" id="{95C34FFF-F44A-AD17-5B43-ED79440FCC9B}"/>
                </a:ext>
              </a:extLst>
            </p:cNvPr>
            <p:cNvSpPr/>
            <p:nvPr/>
          </p:nvSpPr>
          <p:spPr>
            <a:xfrm>
              <a:off x="5155838" y="2299223"/>
              <a:ext cx="1295400" cy="457200"/>
            </a:xfrm>
            <a:prstGeom prst="snip2Same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" name="Snip Same Side Corner Rectangle 17">
              <a:extLst>
                <a:ext uri="{FF2B5EF4-FFF2-40B4-BE49-F238E27FC236}">
                  <a16:creationId xmlns:a16="http://schemas.microsoft.com/office/drawing/2014/main" id="{E3AF454D-4C66-F870-A678-FBC7D01F7563}"/>
                </a:ext>
              </a:extLst>
            </p:cNvPr>
            <p:cNvSpPr/>
            <p:nvPr/>
          </p:nvSpPr>
          <p:spPr>
            <a:xfrm>
              <a:off x="7911738" y="2299223"/>
              <a:ext cx="1295400" cy="457200"/>
            </a:xfrm>
            <a:prstGeom prst="snip2Same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Snip Same Side Corner Rectangle 18">
              <a:extLst>
                <a:ext uri="{FF2B5EF4-FFF2-40B4-BE49-F238E27FC236}">
                  <a16:creationId xmlns:a16="http://schemas.microsoft.com/office/drawing/2014/main" id="{32187CC2-0DE3-EF6E-E899-ED42670CAB96}"/>
                </a:ext>
              </a:extLst>
            </p:cNvPr>
            <p:cNvSpPr/>
            <p:nvPr/>
          </p:nvSpPr>
          <p:spPr>
            <a:xfrm>
              <a:off x="10642238" y="2299223"/>
              <a:ext cx="1295400" cy="457200"/>
            </a:xfrm>
            <a:prstGeom prst="snip2Same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096EEB65-1C75-21DF-A435-50A997A2447B}"/>
                </a:ext>
              </a:extLst>
            </p:cNvPr>
            <p:cNvSpPr/>
            <p:nvPr/>
          </p:nvSpPr>
          <p:spPr>
            <a:xfrm>
              <a:off x="5536838" y="4585223"/>
              <a:ext cx="533400" cy="304800"/>
            </a:xfrm>
            <a:prstGeom prst="trapezoid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E9209194-8096-F051-8394-A1522DCEE364}"/>
                </a:ext>
              </a:extLst>
            </p:cNvPr>
            <p:cNvSpPr/>
            <p:nvPr/>
          </p:nvSpPr>
          <p:spPr>
            <a:xfrm>
              <a:off x="11010538" y="4585223"/>
              <a:ext cx="533400" cy="304800"/>
            </a:xfrm>
            <a:prstGeom prst="trapezoid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B35E0EE2-D08F-77C3-C2FF-45A25B518EE5}"/>
                </a:ext>
              </a:extLst>
            </p:cNvPr>
            <p:cNvSpPr/>
            <p:nvPr/>
          </p:nvSpPr>
          <p:spPr>
            <a:xfrm>
              <a:off x="8331927" y="4585223"/>
              <a:ext cx="504825" cy="295275"/>
            </a:xfrm>
            <a:prstGeom prst="trapezoid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695EF1-39DF-C866-5897-43E2B77906B1}"/>
                </a:ext>
              </a:extLst>
            </p:cNvPr>
            <p:cNvCxnSpPr/>
            <p:nvPr/>
          </p:nvCxnSpPr>
          <p:spPr>
            <a:xfrm>
              <a:off x="5003438" y="3899423"/>
              <a:ext cx="165662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001121-C8E3-AD41-B68C-411E1D69343E}"/>
                </a:ext>
              </a:extLst>
            </p:cNvPr>
            <p:cNvCxnSpPr/>
            <p:nvPr/>
          </p:nvCxnSpPr>
          <p:spPr>
            <a:xfrm>
              <a:off x="7746638" y="3899423"/>
              <a:ext cx="165662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7A1571-8654-5458-EB8A-B0B49327B2CB}"/>
                </a:ext>
              </a:extLst>
            </p:cNvPr>
            <p:cNvCxnSpPr/>
            <p:nvPr/>
          </p:nvCxnSpPr>
          <p:spPr>
            <a:xfrm>
              <a:off x="10489838" y="3899423"/>
              <a:ext cx="165662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35770C-B253-418A-736F-40299E48C9BA}"/>
                </a:ext>
              </a:extLst>
            </p:cNvPr>
            <p:cNvCxnSpPr/>
            <p:nvPr/>
          </p:nvCxnSpPr>
          <p:spPr>
            <a:xfrm>
              <a:off x="5155838" y="2680223"/>
              <a:ext cx="1295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F9DA1C1-260E-7F52-4253-1BDBFBD21B1F}"/>
                </a:ext>
              </a:extLst>
            </p:cNvPr>
            <p:cNvCxnSpPr/>
            <p:nvPr/>
          </p:nvCxnSpPr>
          <p:spPr>
            <a:xfrm>
              <a:off x="7911738" y="2680223"/>
              <a:ext cx="1295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712118B-3DE6-A6DF-D19D-DC59BBBA0DA7}"/>
                </a:ext>
              </a:extLst>
            </p:cNvPr>
            <p:cNvCxnSpPr/>
            <p:nvPr/>
          </p:nvCxnSpPr>
          <p:spPr>
            <a:xfrm>
              <a:off x="10642238" y="2680223"/>
              <a:ext cx="1295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DFB4450-D735-D9B4-E477-C74BEC869C9E}"/>
                </a:ext>
              </a:extLst>
            </p:cNvPr>
            <p:cNvSpPr/>
            <p:nvPr/>
          </p:nvSpPr>
          <p:spPr>
            <a:xfrm rot="10800000">
              <a:off x="5246326" y="2756423"/>
              <a:ext cx="1117600" cy="2362200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DDB923A-1F3B-FE86-4F0D-A182BAA4D047}"/>
                </a:ext>
              </a:extLst>
            </p:cNvPr>
            <p:cNvSpPr/>
            <p:nvPr/>
          </p:nvSpPr>
          <p:spPr>
            <a:xfrm rot="10800000">
              <a:off x="8150543" y="2756423"/>
              <a:ext cx="854438" cy="2362200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9071CDD-B4B4-8532-D377-4A343E1FDA7F}"/>
                </a:ext>
              </a:extLst>
            </p:cNvPr>
            <p:cNvSpPr/>
            <p:nvPr/>
          </p:nvSpPr>
          <p:spPr>
            <a:xfrm rot="10800000">
              <a:off x="10975613" y="2756423"/>
              <a:ext cx="603250" cy="2362200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E56E57-499B-D309-C088-BFC2158FAF90}"/>
                </a:ext>
              </a:extLst>
            </p:cNvPr>
            <p:cNvSpPr/>
            <p:nvPr/>
          </p:nvSpPr>
          <p:spPr>
            <a:xfrm>
              <a:off x="5155838" y="3061223"/>
              <a:ext cx="1295400" cy="7620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2A8C404-575C-CE92-8BA7-F15070946B4C}"/>
                </a:ext>
              </a:extLst>
            </p:cNvPr>
            <p:cNvSpPr/>
            <p:nvPr/>
          </p:nvSpPr>
          <p:spPr>
            <a:xfrm>
              <a:off x="5498738" y="2899299"/>
              <a:ext cx="609600" cy="9144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69FC15D-3034-7C00-CB92-D351C252E122}"/>
                </a:ext>
              </a:extLst>
            </p:cNvPr>
            <p:cNvSpPr/>
            <p:nvPr/>
          </p:nvSpPr>
          <p:spPr>
            <a:xfrm>
              <a:off x="7911738" y="3081428"/>
              <a:ext cx="1295400" cy="7620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4B8B4B5-49F3-C488-3FA8-CE70CEEEE30B}"/>
                </a:ext>
              </a:extLst>
            </p:cNvPr>
            <p:cNvSpPr/>
            <p:nvPr/>
          </p:nvSpPr>
          <p:spPr>
            <a:xfrm>
              <a:off x="8269969" y="2917708"/>
              <a:ext cx="609600" cy="9144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F0941BF-05D7-F33B-C5D9-8AE7FB95D073}"/>
                </a:ext>
              </a:extLst>
            </p:cNvPr>
            <p:cNvSpPr/>
            <p:nvPr/>
          </p:nvSpPr>
          <p:spPr>
            <a:xfrm>
              <a:off x="10642238" y="3061223"/>
              <a:ext cx="1295400" cy="7620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158AE45-BE2A-C34D-4192-B4F1B9B65EB9}"/>
                </a:ext>
              </a:extLst>
            </p:cNvPr>
            <p:cNvSpPr/>
            <p:nvPr/>
          </p:nvSpPr>
          <p:spPr>
            <a:xfrm>
              <a:off x="10962912" y="2908823"/>
              <a:ext cx="609600" cy="9144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90E43A4B-5FBC-DF4F-F354-5BF4C5883B29}"/>
                </a:ext>
              </a:extLst>
            </p:cNvPr>
            <p:cNvSpPr/>
            <p:nvPr/>
          </p:nvSpPr>
          <p:spPr>
            <a:xfrm>
              <a:off x="11035302" y="4651898"/>
              <a:ext cx="477634" cy="152400"/>
            </a:xfrm>
            <a:prstGeom prst="trapezoid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8D4F200E-BEBD-AB98-057A-CB3BDA273D19}"/>
                </a:ext>
              </a:extLst>
            </p:cNvPr>
            <p:cNvSpPr/>
            <p:nvPr/>
          </p:nvSpPr>
          <p:spPr>
            <a:xfrm>
              <a:off x="8345522" y="4653486"/>
              <a:ext cx="477634" cy="152400"/>
            </a:xfrm>
            <a:prstGeom prst="trapezoid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32AC47A9-18AF-731E-757F-8CB7F181E84E}"/>
                </a:ext>
              </a:extLst>
            </p:cNvPr>
            <p:cNvSpPr/>
            <p:nvPr/>
          </p:nvSpPr>
          <p:spPr>
            <a:xfrm>
              <a:off x="5564721" y="4661423"/>
              <a:ext cx="477634" cy="152400"/>
            </a:xfrm>
            <a:prstGeom prst="trapezoid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418CF0-F1F1-9FB1-FF23-3CBFA29B6A8B}"/>
                </a:ext>
              </a:extLst>
            </p:cNvPr>
            <p:cNvSpPr txBox="1"/>
            <p:nvPr/>
          </p:nvSpPr>
          <p:spPr>
            <a:xfrm>
              <a:off x="8012839" y="2373933"/>
              <a:ext cx="1143000" cy="316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Flat Detector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6E2E5D-B2ED-71A9-58A7-110A66D357B0}"/>
                </a:ext>
              </a:extLst>
            </p:cNvPr>
            <p:cNvSpPr txBox="1"/>
            <p:nvPr/>
          </p:nvSpPr>
          <p:spPr>
            <a:xfrm>
              <a:off x="5232038" y="2372446"/>
              <a:ext cx="1143000" cy="316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Flat Detector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1F87ED-500F-BC40-D940-8C51394419BE}"/>
                </a:ext>
              </a:extLst>
            </p:cNvPr>
            <p:cNvSpPr txBox="1"/>
            <p:nvPr/>
          </p:nvSpPr>
          <p:spPr>
            <a:xfrm>
              <a:off x="10746650" y="2377208"/>
              <a:ext cx="1143000" cy="316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Flat Detector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1F722-A808-7E7F-B6D2-620EAD4862A6}"/>
                </a:ext>
              </a:extLst>
            </p:cNvPr>
            <p:cNvSpPr txBox="1"/>
            <p:nvPr/>
          </p:nvSpPr>
          <p:spPr>
            <a:xfrm>
              <a:off x="5282382" y="5070268"/>
              <a:ext cx="1016909" cy="31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Fluoro Tube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0B0D5E-ACFD-A5C9-4703-C70341B37ED7}"/>
                </a:ext>
              </a:extLst>
            </p:cNvPr>
            <p:cNvSpPr txBox="1"/>
            <p:nvPr/>
          </p:nvSpPr>
          <p:spPr>
            <a:xfrm>
              <a:off x="8067640" y="5085791"/>
              <a:ext cx="1000128" cy="31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Fluoro Tube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377978-9F7E-56FF-F699-4DE6500377DA}"/>
                </a:ext>
              </a:extLst>
            </p:cNvPr>
            <p:cNvSpPr txBox="1"/>
            <p:nvPr/>
          </p:nvSpPr>
          <p:spPr>
            <a:xfrm>
              <a:off x="10766062" y="5073863"/>
              <a:ext cx="1003300" cy="31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Fluoro Tube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A74EA37-F0F2-1CF3-63B9-A9083CED99DA}"/>
                </a:ext>
              </a:extLst>
            </p:cNvPr>
            <p:cNvSpPr txBox="1"/>
            <p:nvPr/>
          </p:nvSpPr>
          <p:spPr>
            <a:xfrm>
              <a:off x="4904798" y="1887353"/>
              <a:ext cx="1853898" cy="423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FOV 30cm / 12”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F4E7B8-B223-4F8E-FB9C-EF027804FF4E}"/>
                </a:ext>
              </a:extLst>
            </p:cNvPr>
            <p:cNvSpPr txBox="1"/>
            <p:nvPr/>
          </p:nvSpPr>
          <p:spPr>
            <a:xfrm>
              <a:off x="10439400" y="1887353"/>
              <a:ext cx="1656623" cy="423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FOV 15cm / 6”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505F4D-0C6D-EC18-C114-E62C5F596B11}"/>
                </a:ext>
              </a:extLst>
            </p:cNvPr>
            <p:cNvSpPr txBox="1"/>
            <p:nvPr/>
          </p:nvSpPr>
          <p:spPr>
            <a:xfrm>
              <a:off x="7749450" y="1887353"/>
              <a:ext cx="1656623" cy="423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FOV 20cm / 8”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8B8234-9C28-02D7-5FA2-451603C46A8D}"/>
                </a:ext>
              </a:extLst>
            </p:cNvPr>
            <p:cNvGrpSpPr/>
            <p:nvPr/>
          </p:nvGrpSpPr>
          <p:grpSpPr>
            <a:xfrm>
              <a:off x="9011239" y="4494120"/>
              <a:ext cx="1892936" cy="372234"/>
              <a:chOff x="11267256" y="2755840"/>
              <a:chExt cx="1892936" cy="37223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D52F7BF-AB64-F9D7-12EB-0F81A6C9E311}"/>
                  </a:ext>
                </a:extLst>
              </p:cNvPr>
              <p:cNvSpPr txBox="1"/>
              <p:nvPr/>
            </p:nvSpPr>
            <p:spPr>
              <a:xfrm>
                <a:off x="11688059" y="2755840"/>
                <a:ext cx="1142999" cy="372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Collimator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66C25766-B0B7-88A1-5A6B-488960E9C1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67256" y="2968526"/>
                <a:ext cx="46741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0CB02859-CC7A-8ECF-58BB-0FE82D358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20320" y="2968526"/>
                <a:ext cx="43987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6869FD8-48DC-7E26-9819-3FCCC116EE5B}"/>
                </a:ext>
              </a:extLst>
            </p:cNvPr>
            <p:cNvGrpSpPr/>
            <p:nvPr/>
          </p:nvGrpSpPr>
          <p:grpSpPr>
            <a:xfrm>
              <a:off x="6230075" y="4513025"/>
              <a:ext cx="1892936" cy="384829"/>
              <a:chOff x="11267256" y="2774745"/>
              <a:chExt cx="1892936" cy="38482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C841062-1F18-1A7B-9A4B-F0F51A142338}"/>
                  </a:ext>
                </a:extLst>
              </p:cNvPr>
              <p:cNvSpPr txBox="1"/>
              <p:nvPr/>
            </p:nvSpPr>
            <p:spPr>
              <a:xfrm>
                <a:off x="11681793" y="2774745"/>
                <a:ext cx="1209796" cy="384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Collimator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67CECFE-1BE9-DCA2-6A57-8DF21BF9F3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67256" y="2968526"/>
                <a:ext cx="46741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60ED8A43-A427-B986-CAC2-CE1FA74D3A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20320" y="2968526"/>
                <a:ext cx="43987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B04CCB41-C58E-5AF7-FCCD-8244341C0E79}"/>
              </a:ext>
            </a:extLst>
          </p:cNvPr>
          <p:cNvSpPr txBox="1">
            <a:spLocks/>
          </p:cNvSpPr>
          <p:nvPr/>
        </p:nvSpPr>
        <p:spPr>
          <a:xfrm>
            <a:off x="381000" y="990600"/>
            <a:ext cx="11430000" cy="419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3"/>
              </a:buBlip>
              <a:defRPr sz="2000" b="0" kern="1200" baseline="0">
                <a:solidFill>
                  <a:srgbClr val="6D6E7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D868E"/>
              </a:buClr>
              <a:buSzPct val="60000"/>
              <a:buFontTx/>
              <a:buBlip>
                <a:blip r:embed="rId4"/>
              </a:buBlip>
              <a:defRPr sz="1800" b="0" kern="1200" baseline="0">
                <a:solidFill>
                  <a:srgbClr val="6D6E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5000"/>
              <a:buFontTx/>
              <a:buBlip>
                <a:blip r:embed="rId5"/>
              </a:buBlip>
              <a:defRPr sz="1600" kern="1200">
                <a:solidFill>
                  <a:srgbClr val="6D6E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 fluoroscopy systems, </a:t>
            </a:r>
            <a:r>
              <a:rPr lang="en-US" sz="22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magnification</a:t>
            </a:r>
            <a:r>
              <a:rPr lang="en-US" sz="22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22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collimation</a:t>
            </a:r>
            <a:r>
              <a:rPr lang="en-US" sz="22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serve different purposes.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704DE772-8486-41BE-8EE5-83343293741F}"/>
              </a:ext>
            </a:extLst>
          </p:cNvPr>
          <p:cNvSpPr txBox="1">
            <a:spLocks/>
          </p:cNvSpPr>
          <p:nvPr/>
        </p:nvSpPr>
        <p:spPr>
          <a:xfrm>
            <a:off x="6252979" y="1515288"/>
            <a:ext cx="5558021" cy="222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3"/>
              </a:buBlip>
              <a:defRPr sz="2000" b="0" kern="1200" baseline="0">
                <a:solidFill>
                  <a:srgbClr val="6D6E7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D868E"/>
              </a:buClr>
              <a:buSzPct val="60000"/>
              <a:buFontTx/>
              <a:buBlip>
                <a:blip r:embed="rId4"/>
              </a:buBlip>
              <a:defRPr sz="1800" b="0" kern="1200" baseline="0">
                <a:solidFill>
                  <a:srgbClr val="6D6E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5000"/>
              <a:buFontTx/>
              <a:buBlip>
                <a:blip r:embed="rId5"/>
              </a:buBlip>
              <a:defRPr sz="1600" kern="1200">
                <a:solidFill>
                  <a:srgbClr val="6D6E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500" b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Collimation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3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Collimation involves narrowing the X-ray beam to focus on a specific area, reducing the field of view.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1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Image Production</a:t>
            </a:r>
            <a:r>
              <a:rPr lang="en-US" sz="11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This helps to minimize scatter radiation and improve image contrast.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1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Dose Delivered</a:t>
            </a:r>
            <a:r>
              <a:rPr lang="en-US" sz="11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Collimation reduces the overall radiation dose to the patient by limiting the exposed area. </a:t>
            </a:r>
            <a:r>
              <a:rPr lang="en-US" sz="11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However, the entrance skin dose may increase slightly because the X-ray beam is more concentrated.</a:t>
            </a:r>
          </a:p>
        </p:txBody>
      </p:sp>
    </p:spTree>
    <p:extLst>
      <p:ext uri="{BB962C8B-B14F-4D97-AF65-F5344CB8AC3E}">
        <p14:creationId xmlns:p14="http://schemas.microsoft.com/office/powerpoint/2010/main" val="2312740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96A7C7-ADC7-EDB5-B19F-54C2B2276F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16673B-93FA-F5F8-7299-C42BDC92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COLLIMATION AND MAGNIFICATION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E7AA4C-66C9-1D7D-884C-10294A2B39C6}"/>
              </a:ext>
            </a:extLst>
          </p:cNvPr>
          <p:cNvGrpSpPr/>
          <p:nvPr/>
        </p:nvGrpSpPr>
        <p:grpSpPr>
          <a:xfrm>
            <a:off x="1066800" y="900804"/>
            <a:ext cx="9515684" cy="5746388"/>
            <a:chOff x="914400" y="900804"/>
            <a:chExt cx="9515684" cy="5746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555118-1A20-A380-29F0-0ACF79EE8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91" t="822" r="5939" b="50982"/>
            <a:stretch/>
          </p:blipFill>
          <p:spPr>
            <a:xfrm>
              <a:off x="914401" y="900805"/>
              <a:ext cx="3125339" cy="28394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EF4C1C-9B22-100B-4BC3-658AA918B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031" t="5465" r="14579" b="55626"/>
            <a:stretch/>
          </p:blipFill>
          <p:spPr>
            <a:xfrm>
              <a:off x="4109574" y="900805"/>
              <a:ext cx="3125338" cy="28394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78399B-F769-7C9E-17A1-15AC82D5E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962" t="10266" r="23509" b="60426"/>
            <a:stretch/>
          </p:blipFill>
          <p:spPr>
            <a:xfrm>
              <a:off x="7304746" y="900804"/>
              <a:ext cx="3125338" cy="28394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A894A4-61A9-3B5E-9C4A-84891B6CE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91" t="822" r="5939" b="50982"/>
            <a:stretch/>
          </p:blipFill>
          <p:spPr>
            <a:xfrm>
              <a:off x="914400" y="3807738"/>
              <a:ext cx="3125339" cy="2839454"/>
            </a:xfrm>
            <a:prstGeom prst="rect">
              <a:avLst/>
            </a:prstGeom>
          </p:spPr>
        </p:pic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A89478F4-A51C-DBEA-68CE-6B487898A413}"/>
                </a:ext>
              </a:extLst>
            </p:cNvPr>
            <p:cNvSpPr/>
            <p:nvPr/>
          </p:nvSpPr>
          <p:spPr>
            <a:xfrm>
              <a:off x="914401" y="3802599"/>
              <a:ext cx="3125338" cy="2839451"/>
            </a:xfrm>
            <a:prstGeom prst="frame">
              <a:avLst>
                <a:gd name="adj1" fmla="val 18237"/>
              </a:avLst>
            </a:prstGeom>
            <a:solidFill>
              <a:schemeClr val="tx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468911-CB66-CFFD-37D6-59B708697DC7}"/>
                </a:ext>
              </a:extLst>
            </p:cNvPr>
            <p:cNvGrpSpPr/>
            <p:nvPr/>
          </p:nvGrpSpPr>
          <p:grpSpPr>
            <a:xfrm>
              <a:off x="7304746" y="3802599"/>
              <a:ext cx="3125338" cy="2844590"/>
              <a:chOff x="4129626" y="3423062"/>
              <a:chExt cx="3280734" cy="328666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603AF2A-CAA8-4066-D1BB-0B526ACB69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031" t="5465" r="14579" b="55626"/>
              <a:stretch/>
            </p:blipFill>
            <p:spPr>
              <a:xfrm>
                <a:off x="4129626" y="3428999"/>
                <a:ext cx="3280734" cy="3280732"/>
              </a:xfrm>
              <a:prstGeom prst="rect">
                <a:avLst/>
              </a:prstGeom>
            </p:spPr>
          </p:pic>
          <p:sp>
            <p:nvSpPr>
              <p:cNvPr id="12" name="Frame 14">
                <a:extLst>
                  <a:ext uri="{FF2B5EF4-FFF2-40B4-BE49-F238E27FC236}">
                    <a16:creationId xmlns:a16="http://schemas.microsoft.com/office/drawing/2014/main" id="{335B6C31-4E3A-4168-F1C8-7C21375FC3EA}"/>
                  </a:ext>
                </a:extLst>
              </p:cNvPr>
              <p:cNvSpPr/>
              <p:nvPr/>
            </p:nvSpPr>
            <p:spPr>
              <a:xfrm>
                <a:off x="4129626" y="3423062"/>
                <a:ext cx="3280734" cy="3280731"/>
              </a:xfrm>
              <a:custGeom>
                <a:avLst/>
                <a:gdLst>
                  <a:gd name="connsiteX0" fmla="*/ 0 w 3280734"/>
                  <a:gd name="connsiteY0" fmla="*/ 0 h 3280731"/>
                  <a:gd name="connsiteX1" fmla="*/ 3280734 w 3280734"/>
                  <a:gd name="connsiteY1" fmla="*/ 0 h 3280731"/>
                  <a:gd name="connsiteX2" fmla="*/ 3280734 w 3280734"/>
                  <a:gd name="connsiteY2" fmla="*/ 3280731 h 3280731"/>
                  <a:gd name="connsiteX3" fmla="*/ 0 w 3280734"/>
                  <a:gd name="connsiteY3" fmla="*/ 3280731 h 3280731"/>
                  <a:gd name="connsiteX4" fmla="*/ 0 w 3280734"/>
                  <a:gd name="connsiteY4" fmla="*/ 0 h 3280731"/>
                  <a:gd name="connsiteX5" fmla="*/ 507923 w 3280734"/>
                  <a:gd name="connsiteY5" fmla="*/ 507923 h 3280731"/>
                  <a:gd name="connsiteX6" fmla="*/ 507923 w 3280734"/>
                  <a:gd name="connsiteY6" fmla="*/ 2772808 h 3280731"/>
                  <a:gd name="connsiteX7" fmla="*/ 2772811 w 3280734"/>
                  <a:gd name="connsiteY7" fmla="*/ 2772808 h 3280731"/>
                  <a:gd name="connsiteX8" fmla="*/ 2772811 w 3280734"/>
                  <a:gd name="connsiteY8" fmla="*/ 507923 h 3280731"/>
                  <a:gd name="connsiteX9" fmla="*/ 507923 w 3280734"/>
                  <a:gd name="connsiteY9" fmla="*/ 507923 h 3280731"/>
                  <a:gd name="connsiteX0" fmla="*/ 0 w 3280734"/>
                  <a:gd name="connsiteY0" fmla="*/ 0 h 3280731"/>
                  <a:gd name="connsiteX1" fmla="*/ 3280734 w 3280734"/>
                  <a:gd name="connsiteY1" fmla="*/ 0 h 3280731"/>
                  <a:gd name="connsiteX2" fmla="*/ 3280734 w 3280734"/>
                  <a:gd name="connsiteY2" fmla="*/ 3280731 h 3280731"/>
                  <a:gd name="connsiteX3" fmla="*/ 0 w 3280734"/>
                  <a:gd name="connsiteY3" fmla="*/ 3280731 h 3280731"/>
                  <a:gd name="connsiteX4" fmla="*/ 0 w 3280734"/>
                  <a:gd name="connsiteY4" fmla="*/ 0 h 3280731"/>
                  <a:gd name="connsiteX5" fmla="*/ 507923 w 3280734"/>
                  <a:gd name="connsiteY5" fmla="*/ 1725351 h 3280731"/>
                  <a:gd name="connsiteX6" fmla="*/ 507923 w 3280734"/>
                  <a:gd name="connsiteY6" fmla="*/ 2772808 h 3280731"/>
                  <a:gd name="connsiteX7" fmla="*/ 2772811 w 3280734"/>
                  <a:gd name="connsiteY7" fmla="*/ 2772808 h 3280731"/>
                  <a:gd name="connsiteX8" fmla="*/ 2772811 w 3280734"/>
                  <a:gd name="connsiteY8" fmla="*/ 507923 h 3280731"/>
                  <a:gd name="connsiteX9" fmla="*/ 507923 w 3280734"/>
                  <a:gd name="connsiteY9" fmla="*/ 1725351 h 3280731"/>
                  <a:gd name="connsiteX0" fmla="*/ 0 w 3280734"/>
                  <a:gd name="connsiteY0" fmla="*/ 0 h 3280731"/>
                  <a:gd name="connsiteX1" fmla="*/ 3280734 w 3280734"/>
                  <a:gd name="connsiteY1" fmla="*/ 0 h 3280731"/>
                  <a:gd name="connsiteX2" fmla="*/ 3280734 w 3280734"/>
                  <a:gd name="connsiteY2" fmla="*/ 3280731 h 3280731"/>
                  <a:gd name="connsiteX3" fmla="*/ 0 w 3280734"/>
                  <a:gd name="connsiteY3" fmla="*/ 3280731 h 3280731"/>
                  <a:gd name="connsiteX4" fmla="*/ 0 w 3280734"/>
                  <a:gd name="connsiteY4" fmla="*/ 0 h 3280731"/>
                  <a:gd name="connsiteX5" fmla="*/ 507923 w 3280734"/>
                  <a:gd name="connsiteY5" fmla="*/ 1725351 h 3280731"/>
                  <a:gd name="connsiteX6" fmla="*/ 507923 w 3280734"/>
                  <a:gd name="connsiteY6" fmla="*/ 2772808 h 3280731"/>
                  <a:gd name="connsiteX7" fmla="*/ 2772811 w 3280734"/>
                  <a:gd name="connsiteY7" fmla="*/ 2772808 h 3280731"/>
                  <a:gd name="connsiteX8" fmla="*/ 2778127 w 3280734"/>
                  <a:gd name="connsiteY8" fmla="*/ 1714718 h 3280731"/>
                  <a:gd name="connsiteX9" fmla="*/ 507923 w 3280734"/>
                  <a:gd name="connsiteY9" fmla="*/ 1725351 h 328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80734" h="3280731">
                    <a:moveTo>
                      <a:pt x="0" y="0"/>
                    </a:moveTo>
                    <a:lnTo>
                      <a:pt x="3280734" y="0"/>
                    </a:lnTo>
                    <a:lnTo>
                      <a:pt x="3280734" y="3280731"/>
                    </a:lnTo>
                    <a:lnTo>
                      <a:pt x="0" y="3280731"/>
                    </a:lnTo>
                    <a:lnTo>
                      <a:pt x="0" y="0"/>
                    </a:lnTo>
                    <a:close/>
                    <a:moveTo>
                      <a:pt x="507923" y="1725351"/>
                    </a:moveTo>
                    <a:lnTo>
                      <a:pt x="507923" y="2772808"/>
                    </a:lnTo>
                    <a:lnTo>
                      <a:pt x="2772811" y="2772808"/>
                    </a:lnTo>
                    <a:lnTo>
                      <a:pt x="2778127" y="1714718"/>
                    </a:lnTo>
                    <a:lnTo>
                      <a:pt x="507923" y="172535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C1DB24-9770-0665-A014-D72D4D1AD9E8}"/>
                </a:ext>
              </a:extLst>
            </p:cNvPr>
            <p:cNvSpPr txBox="1"/>
            <p:nvPr/>
          </p:nvSpPr>
          <p:spPr>
            <a:xfrm>
              <a:off x="1016474" y="968284"/>
              <a:ext cx="863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 b="1" dirty="0"/>
                <a:t>FOV 30</a:t>
              </a:r>
              <a:endParaRPr lang="en-US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827054-467F-4FAC-631D-F398C04469EE}"/>
                </a:ext>
              </a:extLst>
            </p:cNvPr>
            <p:cNvSpPr txBox="1"/>
            <p:nvPr/>
          </p:nvSpPr>
          <p:spPr>
            <a:xfrm>
              <a:off x="4141812" y="968284"/>
              <a:ext cx="863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 b="1" dirty="0"/>
                <a:t>FOV 20</a:t>
              </a:r>
              <a:endParaRPr lang="en-US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B28829-B5AF-819E-9F15-2C370E05CF58}"/>
                </a:ext>
              </a:extLst>
            </p:cNvPr>
            <p:cNvSpPr txBox="1"/>
            <p:nvPr/>
          </p:nvSpPr>
          <p:spPr>
            <a:xfrm>
              <a:off x="7406819" y="968284"/>
              <a:ext cx="863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 b="1" dirty="0"/>
                <a:t>FOV 15</a:t>
              </a:r>
              <a:endParaRPr lang="en-US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C21B64-AA67-7D3D-2298-BE1BBC514F4D}"/>
                </a:ext>
              </a:extLst>
            </p:cNvPr>
            <p:cNvSpPr txBox="1"/>
            <p:nvPr/>
          </p:nvSpPr>
          <p:spPr>
            <a:xfrm>
              <a:off x="1016474" y="3836154"/>
              <a:ext cx="2418031" cy="319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 dirty="0">
                  <a:solidFill>
                    <a:schemeClr val="bg2">
                      <a:lumMod val="90000"/>
                    </a:schemeClr>
                  </a:solidFill>
                </a:rPr>
                <a:t>FOV 30 with collimation</a:t>
              </a:r>
              <a:endParaRPr lang="en-US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7690B4-1509-3C95-5E33-DAB5D449D8F0}"/>
                </a:ext>
              </a:extLst>
            </p:cNvPr>
            <p:cNvSpPr txBox="1"/>
            <p:nvPr/>
          </p:nvSpPr>
          <p:spPr>
            <a:xfrm>
              <a:off x="7383713" y="3844015"/>
              <a:ext cx="2956421" cy="559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dirty="0">
                  <a:solidFill>
                    <a:schemeClr val="bg2">
                      <a:lumMod val="90000"/>
                    </a:schemeClr>
                  </a:solidFill>
                </a:rPr>
                <a:t>FOV 30 with collimation to focus on specific ROI</a:t>
              </a:r>
              <a:endParaRPr lang="en-US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E0B5D6D-AF27-1F93-FA2D-AAD01B6E3862}"/>
                </a:ext>
              </a:extLst>
            </p:cNvPr>
            <p:cNvGrpSpPr/>
            <p:nvPr/>
          </p:nvGrpSpPr>
          <p:grpSpPr>
            <a:xfrm>
              <a:off x="4907474" y="3776246"/>
              <a:ext cx="1529537" cy="2865325"/>
              <a:chOff x="4908977" y="3832781"/>
              <a:chExt cx="1578156" cy="2956404"/>
            </a:xfrm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52572F43-DE5B-515E-4F68-0A35A7DA2ECE}"/>
                  </a:ext>
                </a:extLst>
              </p:cNvPr>
              <p:cNvSpPr/>
              <p:nvPr/>
            </p:nvSpPr>
            <p:spPr>
              <a:xfrm rot="10800000">
                <a:off x="5140360" y="4516703"/>
                <a:ext cx="1064663" cy="2044468"/>
              </a:xfrm>
              <a:prstGeom prst="triangl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4817E41-6529-F296-6EF4-A335BC209F57}"/>
                  </a:ext>
                </a:extLst>
              </p:cNvPr>
              <p:cNvSpPr/>
              <p:nvPr/>
            </p:nvSpPr>
            <p:spPr>
              <a:xfrm>
                <a:off x="5139350" y="6354417"/>
                <a:ext cx="1064663" cy="430165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9" name="Snip Same Side Corner Rectangle 16">
                <a:extLst>
                  <a:ext uri="{FF2B5EF4-FFF2-40B4-BE49-F238E27FC236}">
                    <a16:creationId xmlns:a16="http://schemas.microsoft.com/office/drawing/2014/main" id="{A13FC61F-3E7E-ACF1-776A-85CF6DECAEE3}"/>
                  </a:ext>
                </a:extLst>
              </p:cNvPr>
              <p:cNvSpPr/>
              <p:nvPr/>
            </p:nvSpPr>
            <p:spPr>
              <a:xfrm>
                <a:off x="5054158" y="4120999"/>
                <a:ext cx="1234042" cy="395704"/>
              </a:xfrm>
              <a:prstGeom prst="snip2Same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0" name="Trapezoid 19">
                <a:extLst>
                  <a:ext uri="{FF2B5EF4-FFF2-40B4-BE49-F238E27FC236}">
                    <a16:creationId xmlns:a16="http://schemas.microsoft.com/office/drawing/2014/main" id="{F2DE3AC0-409B-8F1B-A9B5-0AA8332056EA}"/>
                  </a:ext>
                </a:extLst>
              </p:cNvPr>
              <p:cNvSpPr/>
              <p:nvPr/>
            </p:nvSpPr>
            <p:spPr>
              <a:xfrm>
                <a:off x="5417111" y="6099517"/>
                <a:ext cx="508135" cy="263802"/>
              </a:xfrm>
              <a:prstGeom prst="trapezoid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DFA6972-CEA4-CB67-C7D4-24BB11D9851F}"/>
                  </a:ext>
                </a:extLst>
              </p:cNvPr>
              <p:cNvCxnSpPr/>
              <p:nvPr/>
            </p:nvCxnSpPr>
            <p:spPr>
              <a:xfrm>
                <a:off x="4908977" y="5505961"/>
                <a:ext cx="1578156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45B6927-2DCD-68CD-BBC1-B63F0C39970A}"/>
                  </a:ext>
                </a:extLst>
              </p:cNvPr>
              <p:cNvCxnSpPr/>
              <p:nvPr/>
            </p:nvCxnSpPr>
            <p:spPr>
              <a:xfrm>
                <a:off x="5054158" y="4450752"/>
                <a:ext cx="12340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rapezoid 25">
                <a:extLst>
                  <a:ext uri="{FF2B5EF4-FFF2-40B4-BE49-F238E27FC236}">
                    <a16:creationId xmlns:a16="http://schemas.microsoft.com/office/drawing/2014/main" id="{19044992-85FF-83E4-C832-B81383EC58BE}"/>
                  </a:ext>
                </a:extLst>
              </p:cNvPr>
              <p:cNvSpPr/>
              <p:nvPr/>
            </p:nvSpPr>
            <p:spPr>
              <a:xfrm>
                <a:off x="5443674" y="6165467"/>
                <a:ext cx="455010" cy="131901"/>
              </a:xfrm>
              <a:prstGeom prst="trapezoid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53233F-9AA5-094F-8D5F-C9EE4A739B2F}"/>
                  </a:ext>
                </a:extLst>
              </p:cNvPr>
              <p:cNvSpPr txBox="1"/>
              <p:nvPr/>
            </p:nvSpPr>
            <p:spPr>
              <a:xfrm>
                <a:off x="5126747" y="4158097"/>
                <a:ext cx="10888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Flat Detector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F2F625-F762-3A48-F048-211DAA72F6BC}"/>
                  </a:ext>
                </a:extLst>
              </p:cNvPr>
              <p:cNvSpPr txBox="1"/>
              <p:nvPr/>
            </p:nvSpPr>
            <p:spPr>
              <a:xfrm>
                <a:off x="5264195" y="6527575"/>
                <a:ext cx="8710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Fluoro Tube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183BFA-C2A7-D132-8CAE-F22919AD5CCC}"/>
                  </a:ext>
                </a:extLst>
              </p:cNvPr>
              <p:cNvSpPr txBox="1"/>
              <p:nvPr/>
            </p:nvSpPr>
            <p:spPr>
              <a:xfrm>
                <a:off x="5081034" y="3832781"/>
                <a:ext cx="1234042" cy="34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30cm / 12”</a:t>
                </a:r>
              </a:p>
            </p:txBody>
          </p: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6A58020B-8417-4954-C09F-6C2EEF56B787}"/>
                  </a:ext>
                </a:extLst>
              </p:cNvPr>
              <p:cNvSpPr/>
              <p:nvPr/>
            </p:nvSpPr>
            <p:spPr>
              <a:xfrm rot="10800000">
                <a:off x="5264196" y="4516703"/>
                <a:ext cx="813966" cy="2044468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DEE49EB8-A0D1-5CFD-16AA-2C971D32A8A4}"/>
                  </a:ext>
                </a:extLst>
              </p:cNvPr>
              <p:cNvSpPr/>
              <p:nvPr/>
            </p:nvSpPr>
            <p:spPr>
              <a:xfrm rot="10800000">
                <a:off x="5383840" y="4513692"/>
                <a:ext cx="574676" cy="2044468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01FAC91-5446-662C-C418-CF37A69BF5DD}"/>
                  </a:ext>
                </a:extLst>
              </p:cNvPr>
              <p:cNvSpPr/>
              <p:nvPr/>
            </p:nvSpPr>
            <p:spPr>
              <a:xfrm>
                <a:off x="5054158" y="4780505"/>
                <a:ext cx="1234042" cy="659506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065F445-52AF-D1CF-3712-81F76E309793}"/>
                  </a:ext>
                </a:extLst>
              </p:cNvPr>
              <p:cNvSpPr/>
              <p:nvPr/>
            </p:nvSpPr>
            <p:spPr>
              <a:xfrm>
                <a:off x="5380816" y="4640361"/>
                <a:ext cx="580725" cy="791407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7895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6966B5-0B19-345E-97A1-DF1EB46E45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1295400"/>
            <a:ext cx="6679400" cy="5029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</a:rPr>
              <a:t>An anti-scatter grid </a:t>
            </a:r>
            <a:r>
              <a:rPr lang="en-US" sz="2000" b="1" i="1" u="none" strike="noStrike" baseline="0" dirty="0">
                <a:solidFill>
                  <a:schemeClr val="tx1"/>
                </a:solidFill>
              </a:rPr>
              <a:t>intercepts the x-rays scattered </a:t>
            </a:r>
            <a:r>
              <a:rPr lang="en-US" sz="2000" b="0" i="0" u="none" strike="noStrike" baseline="0" dirty="0">
                <a:solidFill>
                  <a:schemeClr val="tx1"/>
                </a:solidFill>
              </a:rPr>
              <a:t>by the patient that can </a:t>
            </a:r>
            <a:r>
              <a:rPr lang="en-US" sz="2000" b="1" i="1" u="none" strike="noStrike" baseline="0" dirty="0">
                <a:solidFill>
                  <a:schemeClr val="tx1"/>
                </a:solidFill>
              </a:rPr>
              <a:t>cause clouding of the image</a:t>
            </a:r>
            <a:r>
              <a:rPr lang="en-US" sz="2000" b="0" i="0" u="none" strike="noStrike" baseline="0" dirty="0">
                <a:solidFill>
                  <a:schemeClr val="tx1"/>
                </a:solidFill>
              </a:rPr>
              <a:t>, while allowing transmitted x-rays to pass through. Without a grid, much of the radiation reaching the detector is scattered x-rays.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000" b="0" i="0" u="none" strike="noStrike" baseline="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</a:rPr>
              <a:t>A grid consists of numerous tiny </a:t>
            </a:r>
            <a:r>
              <a:rPr lang="en-US" sz="2000" b="1" i="1" u="none" strike="noStrike" baseline="0" dirty="0">
                <a:solidFill>
                  <a:schemeClr val="tx1"/>
                </a:solidFill>
              </a:rPr>
              <a:t>thin plates of lead that are aligned toward the source</a:t>
            </a:r>
            <a:r>
              <a:rPr lang="en-US" sz="2000" b="0" i="0" u="none" strike="noStrike" baseline="0" dirty="0">
                <a:solidFill>
                  <a:schemeClr val="tx1"/>
                </a:solidFill>
              </a:rPr>
              <a:t>. The grid is placed just </a:t>
            </a:r>
            <a:r>
              <a:rPr lang="en-US" sz="2000" b="1" i="1" u="none" strike="noStrike" baseline="0" dirty="0">
                <a:solidFill>
                  <a:schemeClr val="tx1"/>
                </a:solidFill>
              </a:rPr>
              <a:t>before the detector</a:t>
            </a:r>
            <a:r>
              <a:rPr lang="en-US" sz="2000" b="0" i="0" u="none" strike="noStrike" baseline="0" dirty="0">
                <a:solidFill>
                  <a:schemeClr val="tx1"/>
                </a:solidFill>
              </a:rPr>
              <a:t>. Only photons that are moving in a straight line from the source, i.e., not scattered, can pass between the lead plates and strike the detector.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000" b="0" i="0" u="none" strike="noStrike" baseline="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</a:rPr>
              <a:t>Unfortunately, the grid also removes a significant fraction of the potentially useful unscattered x-rays that strike the lead plates edge-on. Use of a </a:t>
            </a:r>
            <a:r>
              <a:rPr lang="en-US" sz="2000" b="1" i="1" u="none" strike="noStrike" baseline="0" dirty="0">
                <a:solidFill>
                  <a:schemeClr val="tx1"/>
                </a:solidFill>
              </a:rPr>
              <a:t>grid increases dose to the patient </a:t>
            </a:r>
            <a:r>
              <a:rPr lang="en-US" sz="2000" b="0" i="0" u="none" strike="noStrike" baseline="0" dirty="0">
                <a:solidFill>
                  <a:schemeClr val="tx1"/>
                </a:solidFill>
              </a:rPr>
              <a:t>by a factor of 2 or more because the machine will need to compensate for the loss of transmitted x-rays. Therefore, </a:t>
            </a:r>
            <a:r>
              <a:rPr lang="en-US" sz="2000" b="1" i="1" u="none" strike="noStrike" baseline="0" dirty="0">
                <a:solidFill>
                  <a:schemeClr val="tx1"/>
                </a:solidFill>
              </a:rPr>
              <a:t>grids should not be used when scatter is low, as in small children</a:t>
            </a:r>
            <a:r>
              <a:rPr lang="en-US" sz="2000" b="0" i="0" u="none" strike="noStrike" baseline="0" dirty="0">
                <a:solidFill>
                  <a:schemeClr val="tx1"/>
                </a:solidFill>
              </a:rPr>
              <a:t>. 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5EF761-FAF2-0376-A0EE-3354C799E0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840C86-4EFB-F938-722D-F5C3FFA13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ANTI-SCATTER GRID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06B683-7553-1DD1-59A2-462CFAD8CA8F}"/>
              </a:ext>
            </a:extLst>
          </p:cNvPr>
          <p:cNvGrpSpPr/>
          <p:nvPr/>
        </p:nvGrpSpPr>
        <p:grpSpPr>
          <a:xfrm>
            <a:off x="7848600" y="2023646"/>
            <a:ext cx="4038601" cy="3249315"/>
            <a:chOff x="7346982" y="1874847"/>
            <a:chExt cx="4365954" cy="35126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71FBC3-5FB0-533C-A086-73D1BB977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</a:blip>
            <a:srcRect r="29887"/>
            <a:stretch/>
          </p:blipFill>
          <p:spPr>
            <a:xfrm>
              <a:off x="7346982" y="1886224"/>
              <a:ext cx="2506372" cy="35013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AA8DEB-3517-A881-CCFD-801B81FF10C0}"/>
                </a:ext>
              </a:extLst>
            </p:cNvPr>
            <p:cNvSpPr txBox="1"/>
            <p:nvPr/>
          </p:nvSpPr>
          <p:spPr>
            <a:xfrm>
              <a:off x="9775769" y="1874847"/>
              <a:ext cx="1937167" cy="36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Flat Panel Detector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39DBDC-4C2C-86C5-4FAB-254E43A1F70C}"/>
                </a:ext>
              </a:extLst>
            </p:cNvPr>
            <p:cNvSpPr txBox="1"/>
            <p:nvPr/>
          </p:nvSpPr>
          <p:spPr>
            <a:xfrm>
              <a:off x="9735901" y="2204353"/>
              <a:ext cx="1937167" cy="36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Anti-Scatter Grid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1600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0F641A-7956-7E2E-81A0-14297C645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599" y="1295400"/>
            <a:ext cx="7201961" cy="51974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2000" b="1" i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flat panel detector</a:t>
            </a: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000" b="1" i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FPD</a:t>
            </a: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in a fluoroscopy system is a crucial component that </a:t>
            </a:r>
            <a:r>
              <a:rPr lang="en-US" sz="2000" b="1" i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converts x-ray energy into digital images</a:t>
            </a: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X-ray Conversion</a:t>
            </a:r>
            <a:r>
              <a:rPr lang="en-US" sz="18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The FPD converts X-rays into electrical signals. This can be done either directly or indirectly. </a:t>
            </a:r>
            <a:r>
              <a:rPr lang="en-US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Indirect Conversion</a:t>
            </a:r>
            <a:r>
              <a:rPr lang="en-US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is more common to see in fluoroscopy systems.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</a:rPr>
              <a:t>X-rays first hit a scintillator layer (e.g., cesium iodide CsI), which converts them into visible light. This light is then converted into electrical signals by a photodiode array. The photodiodes are typically made of amorphous silicon (aSi).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sz="1600" dirty="0">
                <a:solidFill>
                  <a:schemeClr val="tx1"/>
                </a:solidFill>
                <a:highlight>
                  <a:srgbClr val="FFFFFF"/>
                </a:highlight>
              </a:rPr>
              <a:t>Some flat panel detector use </a:t>
            </a:r>
            <a:r>
              <a:rPr lang="en-US" sz="16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Complementary Metal-Oxide-Semiconductor (</a:t>
            </a:r>
            <a:r>
              <a:rPr lang="en-US" sz="1600" b="1" i="1" dirty="0">
                <a:solidFill>
                  <a:schemeClr val="tx1"/>
                </a:solidFill>
                <a:highlight>
                  <a:srgbClr val="FFFFFF"/>
                </a:highlight>
              </a:rPr>
              <a:t>CMOS</a:t>
            </a:r>
            <a:r>
              <a:rPr lang="en-US" sz="1600" dirty="0">
                <a:solidFill>
                  <a:schemeClr val="tx1"/>
                </a:solidFill>
                <a:highlight>
                  <a:srgbClr val="FFFFFF"/>
                </a:highlight>
              </a:rPr>
              <a:t>) to convert light back into electrical signal in a faster and more effective way.</a:t>
            </a:r>
            <a:endParaRPr lang="en-US" sz="1600" b="0" i="0" dirty="0">
              <a:solidFill>
                <a:schemeClr val="tx1"/>
              </a:solidFill>
              <a:effectLst/>
              <a:highlight>
                <a:srgbClr val="FFFFFF"/>
              </a:highlight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Signal Processing</a:t>
            </a:r>
            <a:r>
              <a:rPr lang="en-US" sz="18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The electrical signals are read out by the thin film transistor (TFT) array and sent to a computer for processing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54001D-D812-E07A-23E1-31327A7851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842C3C-5EB1-EBA0-8C31-CAD8A96C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PANEL DETECTOR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B896B-96D9-705A-B02A-CA8FCC601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56042"/>
          <a:stretch/>
        </p:blipFill>
        <p:spPr>
          <a:xfrm>
            <a:off x="8688798" y="381000"/>
            <a:ext cx="2540002" cy="32502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7AF38-D057-3F7F-43EA-B5E4E635078F}"/>
              </a:ext>
            </a:extLst>
          </p:cNvPr>
          <p:cNvGrpSpPr/>
          <p:nvPr/>
        </p:nvGrpSpPr>
        <p:grpSpPr>
          <a:xfrm>
            <a:off x="7761561" y="3669376"/>
            <a:ext cx="3889102" cy="2607579"/>
            <a:chOff x="7761561" y="3804997"/>
            <a:chExt cx="3889102" cy="2607579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39F5C9EE-7A8A-043D-BB60-290EB101D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33" b="99686" l="9874" r="89916">
                          <a14:foregroundMark x1="53571" y1="10377" x2="61765" y2="7547"/>
                          <a14:foregroundMark x1="65126" y1="87107" x2="64706" y2="99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3804997"/>
              <a:ext cx="3116263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ACF7ABB-45F4-901D-F4F5-A15DB8A3AA6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9616035" y="5445087"/>
              <a:ext cx="587779" cy="650913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421754-FA68-6C20-5457-9DED8B5BB63A}"/>
                </a:ext>
              </a:extLst>
            </p:cNvPr>
            <p:cNvSpPr txBox="1"/>
            <p:nvPr/>
          </p:nvSpPr>
          <p:spPr>
            <a:xfrm>
              <a:off x="7761561" y="5926723"/>
              <a:ext cx="1854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/>
                <a:t>Flat Panel Detector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4DB42-F051-3716-584B-172DF4A04F09}"/>
                </a:ext>
              </a:extLst>
            </p:cNvPr>
            <p:cNvSpPr txBox="1"/>
            <p:nvPr/>
          </p:nvSpPr>
          <p:spPr>
            <a:xfrm>
              <a:off x="7840441" y="6166355"/>
              <a:ext cx="34371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*Note: X-ray system shown here, not currently approved in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957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85CE84-1B21-6C3A-4F83-25B9795FB0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893" y="1295400"/>
            <a:ext cx="3937907" cy="4800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FI" sz="2000" dirty="0">
                <a:solidFill>
                  <a:schemeClr val="tx1"/>
                </a:solidFill>
              </a:rPr>
              <a:t>Modern Image processor and Control Software adjust multiple aspects of the process that will result in the final image on the monitor screen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Imaging parameters for real-time images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Image adjustment of acquired images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Advanced imaging tools for specific clinical applications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System tools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FI" sz="2000" dirty="0">
                <a:solidFill>
                  <a:schemeClr val="tx1"/>
                </a:solidFill>
              </a:rPr>
              <a:t>Most of t</a:t>
            </a:r>
            <a:r>
              <a:rPr lang="en-US" sz="2000" dirty="0">
                <a:solidFill>
                  <a:schemeClr val="tx1"/>
                </a:solidFill>
              </a:rPr>
              <a:t>he</a:t>
            </a:r>
            <a:r>
              <a:rPr lang="en-FI" sz="2000" dirty="0">
                <a:solidFill>
                  <a:schemeClr val="tx1"/>
                </a:solidFill>
              </a:rPr>
              <a:t> adjustments are made automatically but operator can make desired cha</a:t>
            </a:r>
            <a:r>
              <a:rPr lang="en-US" sz="2000" dirty="0">
                <a:solidFill>
                  <a:schemeClr val="tx1"/>
                </a:solidFill>
              </a:rPr>
              <a:t>n</a:t>
            </a:r>
            <a:r>
              <a:rPr lang="en-FI" sz="2000" dirty="0">
                <a:solidFill>
                  <a:schemeClr val="tx1"/>
                </a:solidFill>
              </a:rPr>
              <a:t>ges as needed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758C1-55A0-0B9A-34EE-88BE863CC4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B4FC95-BAB8-4BAD-0712-FB11F969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PROCESSOR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B816BC-994A-40A8-FAE1-5C9AF0B56CC4}"/>
              </a:ext>
            </a:extLst>
          </p:cNvPr>
          <p:cNvGrpSpPr/>
          <p:nvPr/>
        </p:nvGrpSpPr>
        <p:grpSpPr>
          <a:xfrm>
            <a:off x="4724400" y="1085543"/>
            <a:ext cx="7337756" cy="5220313"/>
            <a:chOff x="4676101" y="1415540"/>
            <a:chExt cx="7337756" cy="5220313"/>
          </a:xfrm>
        </p:grpSpPr>
        <p:pic>
          <p:nvPicPr>
            <p:cNvPr id="5" name="Graphic 4" descr="Processor with solid fill">
              <a:extLst>
                <a:ext uri="{FF2B5EF4-FFF2-40B4-BE49-F238E27FC236}">
                  <a16:creationId xmlns:a16="http://schemas.microsoft.com/office/drawing/2014/main" id="{BAE7E7BC-E837-B412-070E-9AC7470EE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58002" y="2836433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Computer with solid fill">
              <a:extLst>
                <a:ext uri="{FF2B5EF4-FFF2-40B4-BE49-F238E27FC236}">
                  <a16:creationId xmlns:a16="http://schemas.microsoft.com/office/drawing/2014/main" id="{AD3124DA-E71D-3288-358B-E21F93F98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17805" y="1497395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EC2A46-2DAB-6570-269F-72A92DBA8D88}"/>
                </a:ext>
              </a:extLst>
            </p:cNvPr>
            <p:cNvSpPr txBox="1"/>
            <p:nvPr/>
          </p:nvSpPr>
          <p:spPr>
            <a:xfrm>
              <a:off x="6096000" y="1631430"/>
              <a:ext cx="402854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Pre</a:t>
              </a:r>
              <a:r>
                <a:rPr lang="en-FI" sz="1200" b="1" dirty="0"/>
                <a:t>-</a:t>
              </a:r>
              <a:r>
                <a:rPr lang="en-US" sz="1200" b="1" dirty="0"/>
                <a:t>Procedure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Patient information (age, weight, height, imaging target)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Physician Preferences (frame rate, dose/image quality..)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0F2E4E-F579-922C-87DE-66B0ADBD9856}"/>
                </a:ext>
              </a:extLst>
            </p:cNvPr>
            <p:cNvSpPr txBox="1"/>
            <p:nvPr/>
          </p:nvSpPr>
          <p:spPr>
            <a:xfrm>
              <a:off x="8971809" y="2965824"/>
              <a:ext cx="30420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Real-Time Imaging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AEC Automatic Exposure Control (Imaging parameters (kV, mA, pW, Filter, </a:t>
              </a:r>
              <a:r>
                <a:rPr lang="en-FI" sz="1200" dirty="0"/>
                <a:t>Focal spot</a:t>
              </a:r>
              <a:r>
                <a:rPr lang="en-US" sz="1200" dirty="0"/>
                <a:t>))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Motion artefact reduction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Digital image enhancements (</a:t>
              </a:r>
              <a:r>
                <a:rPr lang="en-FI" sz="1200" dirty="0"/>
                <a:t>i.e.</a:t>
              </a:r>
              <a:r>
                <a:rPr lang="en-US" sz="1200" dirty="0"/>
                <a:t> edge enhancement)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Advanced clinical tools (</a:t>
              </a:r>
              <a:r>
                <a:rPr lang="en-FI" sz="1200" dirty="0"/>
                <a:t>i.e.</a:t>
              </a:r>
              <a:r>
                <a:rPr lang="en-US" sz="1200" dirty="0"/>
                <a:t> masks)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72B87C-6DF9-DAE4-17F4-C4FEED3D9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178" t="-106" r="22860" b="75183"/>
            <a:stretch/>
          </p:blipFill>
          <p:spPr>
            <a:xfrm>
              <a:off x="10442623" y="1415540"/>
              <a:ext cx="1571234" cy="1709176"/>
            </a:xfrm>
            <a:prstGeom prst="rect">
              <a:avLst/>
            </a:prstGeom>
          </p:spPr>
        </p:pic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7D49AC6E-44EA-C10B-8232-8CD1F39ADC49}"/>
                </a:ext>
              </a:extLst>
            </p:cNvPr>
            <p:cNvCxnSpPr>
              <a:cxnSpLocks/>
            </p:cNvCxnSpPr>
            <p:nvPr/>
          </p:nvCxnSpPr>
          <p:spPr>
            <a:xfrm>
              <a:off x="5866410" y="2379233"/>
              <a:ext cx="1046822" cy="757909"/>
            </a:xfrm>
            <a:prstGeom prst="bentConnector3">
              <a:avLst>
                <a:gd name="adj1" fmla="val 50000"/>
              </a:avLst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DD2C9714-FB43-A04C-7E03-218E4CB930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9901" y="2727361"/>
              <a:ext cx="2831973" cy="566272"/>
            </a:xfrm>
            <a:prstGeom prst="bentConnector3">
              <a:avLst>
                <a:gd name="adj1" fmla="val 25469"/>
              </a:avLst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62D884CB-69BD-5DF8-1C46-8C9D5037588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27231" y="3752137"/>
              <a:ext cx="1914934" cy="1763482"/>
            </a:xfrm>
            <a:prstGeom prst="bentConnector3">
              <a:avLst>
                <a:gd name="adj1" fmla="val -232"/>
              </a:avLst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722552-49F2-02EF-1D43-7C49A8F054AB}"/>
                </a:ext>
              </a:extLst>
            </p:cNvPr>
            <p:cNvGrpSpPr/>
            <p:nvPr/>
          </p:nvGrpSpPr>
          <p:grpSpPr>
            <a:xfrm>
              <a:off x="5037137" y="5107684"/>
              <a:ext cx="1521767" cy="914479"/>
              <a:chOff x="4650016" y="4344232"/>
              <a:chExt cx="1521767" cy="914479"/>
            </a:xfrm>
          </p:grpSpPr>
          <p:pic>
            <p:nvPicPr>
              <p:cNvPr id="14" name="Graphic 13" descr="Computer with solid fill">
                <a:extLst>
                  <a:ext uri="{FF2B5EF4-FFF2-40B4-BE49-F238E27FC236}">
                    <a16:creationId xmlns:a16="http://schemas.microsoft.com/office/drawing/2014/main" id="{B167CF29-11EB-6636-C57C-5B87A466A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57383" y="434431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67E2770-50DC-B283-E26D-7123E82978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33583"/>
              <a:stretch/>
            </p:blipFill>
            <p:spPr>
              <a:xfrm>
                <a:off x="4650016" y="4344232"/>
                <a:ext cx="607368" cy="914479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AEF134-056E-6A6C-11BF-00C5ABFB31F3}"/>
                </a:ext>
              </a:extLst>
            </p:cNvPr>
            <p:cNvSpPr txBox="1"/>
            <p:nvPr/>
          </p:nvSpPr>
          <p:spPr>
            <a:xfrm>
              <a:off x="4950655" y="5989522"/>
              <a:ext cx="241353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FI" sz="1200" b="1" dirty="0"/>
                <a:t>Post-Processing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FI" sz="1200" dirty="0"/>
                <a:t>Digital image enhancements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FI" sz="1200" dirty="0"/>
                <a:t>Measurements and Analyses </a:t>
              </a:r>
            </a:p>
          </p:txBody>
        </p: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23F5562E-604E-F83B-3838-1227836008C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091103" y="4457696"/>
              <a:ext cx="1844619" cy="465204"/>
            </a:xfrm>
            <a:prstGeom prst="bentConnector3">
              <a:avLst>
                <a:gd name="adj1" fmla="val 99571"/>
              </a:avLst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548C56-1D8B-D2AE-E475-D22B0C801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56067" y="5107684"/>
              <a:ext cx="1773111" cy="82645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0D5163-6B0C-BA0A-3907-B9C0B01766B4}"/>
                </a:ext>
              </a:extLst>
            </p:cNvPr>
            <p:cNvSpPr txBox="1"/>
            <p:nvPr/>
          </p:nvSpPr>
          <p:spPr>
            <a:xfrm>
              <a:off x="6558904" y="2612680"/>
              <a:ext cx="15423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Image Processor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100FC00-591A-15F9-0C64-57559768E534}"/>
                </a:ext>
              </a:extLst>
            </p:cNvPr>
            <p:cNvGrpSpPr/>
            <p:nvPr/>
          </p:nvGrpSpPr>
          <p:grpSpPr>
            <a:xfrm>
              <a:off x="4676101" y="2588434"/>
              <a:ext cx="1047923" cy="2395936"/>
              <a:chOff x="2696293" y="2517100"/>
              <a:chExt cx="1656624" cy="378765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D81BA48-F244-B8B4-C173-A20990D6C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13279" y="4879300"/>
                <a:ext cx="1455549" cy="1425450"/>
              </a:xfrm>
              <a:prstGeom prst="rect">
                <a:avLst/>
              </a:prstGeom>
            </p:spPr>
          </p:pic>
          <p:sp>
            <p:nvSpPr>
              <p:cNvPr id="22" name="Snip Same Side Corner Rectangle 16">
                <a:extLst>
                  <a:ext uri="{FF2B5EF4-FFF2-40B4-BE49-F238E27FC236}">
                    <a16:creationId xmlns:a16="http://schemas.microsoft.com/office/drawing/2014/main" id="{CE57184F-0BC8-9C5E-5F87-3D632140531D}"/>
                  </a:ext>
                </a:extLst>
              </p:cNvPr>
              <p:cNvSpPr/>
              <p:nvPr/>
            </p:nvSpPr>
            <p:spPr>
              <a:xfrm>
                <a:off x="2848693" y="2517100"/>
                <a:ext cx="1295400" cy="457200"/>
              </a:xfrm>
              <a:prstGeom prst="snip2Same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rapezoid 22">
                <a:extLst>
                  <a:ext uri="{FF2B5EF4-FFF2-40B4-BE49-F238E27FC236}">
                    <a16:creationId xmlns:a16="http://schemas.microsoft.com/office/drawing/2014/main" id="{98F1981E-E9FC-1964-5E49-F7535184F2A1}"/>
                  </a:ext>
                </a:extLst>
              </p:cNvPr>
              <p:cNvSpPr/>
              <p:nvPr/>
            </p:nvSpPr>
            <p:spPr>
              <a:xfrm>
                <a:off x="3229693" y="4803100"/>
                <a:ext cx="533400" cy="304800"/>
              </a:xfrm>
              <a:prstGeom prst="trapezoid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2D67C46-A173-6D79-0BED-510A5975F874}"/>
                  </a:ext>
                </a:extLst>
              </p:cNvPr>
              <p:cNvCxnSpPr/>
              <p:nvPr/>
            </p:nvCxnSpPr>
            <p:spPr>
              <a:xfrm>
                <a:off x="2696293" y="4117300"/>
                <a:ext cx="16566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FCDA67F-F1E5-5B9F-7462-22212B5537FD}"/>
                  </a:ext>
                </a:extLst>
              </p:cNvPr>
              <p:cNvCxnSpPr/>
              <p:nvPr/>
            </p:nvCxnSpPr>
            <p:spPr>
              <a:xfrm>
                <a:off x="2848693" y="2898100"/>
                <a:ext cx="12954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8A44BB0-0D66-3FFE-F982-C5525EEC0DBD}"/>
                  </a:ext>
                </a:extLst>
              </p:cNvPr>
              <p:cNvSpPr/>
              <p:nvPr/>
            </p:nvSpPr>
            <p:spPr>
              <a:xfrm rot="10800000">
                <a:off x="2939181" y="2974300"/>
                <a:ext cx="1117600" cy="2362200"/>
              </a:xfrm>
              <a:prstGeom prst="triangl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BF2C911-0B78-DD0D-EF1D-A27B2D775CFD}"/>
                  </a:ext>
                </a:extLst>
              </p:cNvPr>
              <p:cNvSpPr/>
              <p:nvPr/>
            </p:nvSpPr>
            <p:spPr>
              <a:xfrm>
                <a:off x="2848693" y="3279100"/>
                <a:ext cx="1295400" cy="762000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2227B2D-D3E7-AD76-5170-08CDE05D62E1}"/>
                  </a:ext>
                </a:extLst>
              </p:cNvPr>
              <p:cNvSpPr/>
              <p:nvPr/>
            </p:nvSpPr>
            <p:spPr>
              <a:xfrm>
                <a:off x="3191593" y="3117176"/>
                <a:ext cx="609600" cy="914400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74D08702-B2A0-E416-CC97-BC95BAC51ABF}"/>
                  </a:ext>
                </a:extLst>
              </p:cNvPr>
              <p:cNvSpPr/>
              <p:nvPr/>
            </p:nvSpPr>
            <p:spPr>
              <a:xfrm>
                <a:off x="3257576" y="4879300"/>
                <a:ext cx="477634" cy="152400"/>
              </a:xfrm>
              <a:prstGeom prst="trapezoid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2B98CC5-7FCD-F78C-813F-2AAFCBE69733}"/>
                  </a:ext>
                </a:extLst>
              </p:cNvPr>
              <p:cNvSpPr txBox="1"/>
              <p:nvPr/>
            </p:nvSpPr>
            <p:spPr>
              <a:xfrm>
                <a:off x="2924892" y="2590322"/>
                <a:ext cx="1143000" cy="413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Detector</a:t>
                </a:r>
              </a:p>
            </p:txBody>
          </p:sp>
        </p:grp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D1788799-95F4-0563-377A-894E24BF08A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425415" y="3766790"/>
              <a:ext cx="1680136" cy="1144455"/>
            </a:xfrm>
            <a:prstGeom prst="bentConnector3">
              <a:avLst>
                <a:gd name="adj1" fmla="val 170"/>
              </a:avLst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5BB2B0F4-9EDD-C692-D7B7-844E3535F711}"/>
                </a:ext>
              </a:extLst>
            </p:cNvPr>
            <p:cNvCxnSpPr>
              <a:cxnSpLocks/>
            </p:cNvCxnSpPr>
            <p:nvPr/>
          </p:nvCxnSpPr>
          <p:spPr>
            <a:xfrm>
              <a:off x="5601862" y="2727361"/>
              <a:ext cx="1311370" cy="557416"/>
            </a:xfrm>
            <a:prstGeom prst="bentConnector3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E33A28F1-8F4E-7E07-45C0-46237402D10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422525" y="3389877"/>
              <a:ext cx="1451125" cy="737868"/>
            </a:xfrm>
            <a:prstGeom prst="bentConnector3">
              <a:avLst>
                <a:gd name="adj1" fmla="val 42635"/>
              </a:avLst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0607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34D542-F9A0-166C-2DA6-2AE8C249C7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000" y="1055370"/>
            <a:ext cx="10718000" cy="52806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Projections of the C-arm to obtain different views of the target anatomy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D6201-09F7-8949-0313-9BD4DD8598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0D0C93-047E-51CC-220B-029B9CCF3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FLUOROSCOPY SYSTEM OPERATION</a:t>
            </a:r>
          </a:p>
        </p:txBody>
      </p:sp>
      <p:pic>
        <p:nvPicPr>
          <p:cNvPr id="5" name="Online Media 3" title="Coronary angiography - image intensifier basics and nomenclature">
            <a:hlinkClick r:id="" action="ppaction://media"/>
            <a:extLst>
              <a:ext uri="{FF2B5EF4-FFF2-40B4-BE49-F238E27FC236}">
                <a16:creationId xmlns:a16="http://schemas.microsoft.com/office/drawing/2014/main" id="{B53981B1-B8CA-C888-81A0-AF887601E3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87922" y="1600200"/>
            <a:ext cx="8416156" cy="47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AE1156-4ED6-661B-682A-3056D62B10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000" y="1055370"/>
            <a:ext cx="10718000" cy="52806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Isocentering: centering the region of interest (ROI)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DBBA4B-72AA-CE34-949C-A062AE56ED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14C04F-2BCE-78CF-31F6-CBAB2375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FLUOROSCOPY SYSTEM OPERATION</a:t>
            </a:r>
          </a:p>
        </p:txBody>
      </p:sp>
      <p:pic>
        <p:nvPicPr>
          <p:cNvPr id="5" name="Online Media 9" title="Isocenter - Stereotaxis Pre-CST">
            <a:hlinkClick r:id="" action="ppaction://media"/>
            <a:extLst>
              <a:ext uri="{FF2B5EF4-FFF2-40B4-BE49-F238E27FC236}">
                <a16:creationId xmlns:a16="http://schemas.microsoft.com/office/drawing/2014/main" id="{96B243BD-6D2A-C72E-8E59-79A599E0D6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3974" y="1548191"/>
            <a:ext cx="8474051" cy="47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11607D-0C74-C741-0DB1-9C29377279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6984200" cy="4800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Fluoroscopy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Imaging technique commonly used by physicians to obtain </a:t>
            </a:r>
            <a:r>
              <a:rPr lang="en-US" b="1" dirty="0">
                <a:solidFill>
                  <a:schemeClr val="tx1"/>
                </a:solidFill>
              </a:rPr>
              <a:t>real-time moving images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b="1" dirty="0">
                <a:solidFill>
                  <a:schemeClr val="tx1"/>
                </a:solidFill>
              </a:rPr>
              <a:t>internal structures </a:t>
            </a:r>
            <a:r>
              <a:rPr lang="en-US" dirty="0">
                <a:solidFill>
                  <a:schemeClr val="tx1"/>
                </a:solidFill>
              </a:rPr>
              <a:t>of a patient</a:t>
            </a:r>
            <a:r>
              <a:rPr lang="en-FI" dirty="0">
                <a:solidFill>
                  <a:schemeClr val="tx1"/>
                </a:solidFill>
              </a:rPr>
              <a:t> and </a:t>
            </a:r>
            <a:r>
              <a:rPr lang="en-FI" b="1" dirty="0">
                <a:solidFill>
                  <a:schemeClr val="tx1"/>
                </a:solidFill>
              </a:rPr>
              <a:t>operation of the tools</a:t>
            </a:r>
            <a:r>
              <a:rPr lang="en-US" dirty="0">
                <a:solidFill>
                  <a:schemeClr val="tx1"/>
                </a:solidFill>
              </a:rPr>
              <a:t> through the use of fluoroscope.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sz="1600" dirty="0">
                <a:solidFill>
                  <a:schemeClr val="tx1"/>
                </a:solidFill>
              </a:rPr>
              <a:t>Fluoroscope consists of an </a:t>
            </a:r>
            <a:r>
              <a:rPr lang="en-US" sz="1600" b="1" dirty="0">
                <a:solidFill>
                  <a:schemeClr val="tx1"/>
                </a:solidFill>
              </a:rPr>
              <a:t>x-ray source</a:t>
            </a:r>
            <a:r>
              <a:rPr lang="en-FI" sz="1600" b="1" dirty="0">
                <a:solidFill>
                  <a:schemeClr val="tx1"/>
                </a:solidFill>
              </a:rPr>
              <a:t> </a:t>
            </a:r>
            <a:r>
              <a:rPr lang="en-FI" sz="1600" dirty="0">
                <a:solidFill>
                  <a:schemeClr val="tx1"/>
                </a:solidFill>
              </a:rPr>
              <a:t>and</a:t>
            </a:r>
            <a:r>
              <a:rPr lang="en-FI" sz="1600" b="1" dirty="0">
                <a:solidFill>
                  <a:schemeClr val="tx1"/>
                </a:solidFill>
              </a:rPr>
              <a:t> detector </a:t>
            </a:r>
            <a:r>
              <a:rPr lang="en-US" sz="1600" dirty="0">
                <a:solidFill>
                  <a:schemeClr val="tx1"/>
                </a:solidFill>
              </a:rPr>
              <a:t>between which a patient is placed.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X-rays are a form of </a:t>
            </a:r>
            <a:r>
              <a:rPr lang="en-US" sz="2000" b="1" dirty="0">
                <a:solidFill>
                  <a:schemeClr val="tx1"/>
                </a:solidFill>
              </a:rPr>
              <a:t>ionizing radiation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The potential </a:t>
            </a:r>
            <a:r>
              <a:rPr lang="en-US" sz="1800" b="1" dirty="0">
                <a:solidFill>
                  <a:schemeClr val="tx1"/>
                </a:solidFill>
              </a:rPr>
              <a:t>procedure risks </a:t>
            </a:r>
            <a:r>
              <a:rPr lang="en-US" sz="1800" dirty="0">
                <a:solidFill>
                  <a:schemeClr val="tx1"/>
                </a:solidFill>
              </a:rPr>
              <a:t>should be carefully balanced with the  benefits to the patient. The typical procedure could result in a relatively high absorbed dose to the patient.</a:t>
            </a:r>
            <a:r>
              <a:rPr lang="en-FI" sz="180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FI" sz="1800" dirty="0">
                <a:solidFill>
                  <a:schemeClr val="tx1"/>
                </a:solidFill>
              </a:rPr>
              <a:t>Continuous exposure to scatter radiation is a health risk to the medical staff working in the lab.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Recent advances of digitization of the captured images and flat-panel detector systems reduce the radiation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F2A86E-AF88-FD2A-EA48-E46E9AEF67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4BB6C7-4923-AF03-ADF0-D0079E7F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FLUOROSCOPY BASICS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26752-136A-522C-0309-70E0F4C02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543878"/>
            <a:ext cx="4028743" cy="3770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7700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D3CF0-1271-76F5-ED99-D21B62D2F25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4C23E5-A1EE-56C9-FD16-0211ED01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FLUOROSCOPY SYSTEM COMPONENTS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707D4D-6B43-A1A4-2E8D-24B0E4090EF9}"/>
              </a:ext>
            </a:extLst>
          </p:cNvPr>
          <p:cNvGrpSpPr/>
          <p:nvPr/>
        </p:nvGrpSpPr>
        <p:grpSpPr>
          <a:xfrm>
            <a:off x="101106" y="1288468"/>
            <a:ext cx="5753051" cy="4655133"/>
            <a:chOff x="25746" y="1467980"/>
            <a:chExt cx="6107093" cy="51218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B6389-D265-1ACC-0668-1E1255118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49" t="36602" b="842"/>
            <a:stretch/>
          </p:blipFill>
          <p:spPr>
            <a:xfrm>
              <a:off x="2263620" y="1816966"/>
              <a:ext cx="3869219" cy="41896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A99901-BBA0-DB33-30FE-4AE861BF2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46" y="1467980"/>
              <a:ext cx="2000371" cy="1814055"/>
            </a:xfrm>
            <a:prstGeom prst="rect">
              <a:avLst/>
            </a:prstGeom>
          </p:spPr>
        </p:pic>
        <p:pic>
          <p:nvPicPr>
            <p:cNvPr id="8" name="Picture 7" descr="A white cabinet next to a white wall&#10;&#10;Description automatically generated">
              <a:extLst>
                <a:ext uri="{FF2B5EF4-FFF2-40B4-BE49-F238E27FC236}">
                  <a16:creationId xmlns:a16="http://schemas.microsoft.com/office/drawing/2014/main" id="{5D6D8F61-EC71-F735-DCCD-DD9E90D43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16" r="39998" b="15151"/>
            <a:stretch/>
          </p:blipFill>
          <p:spPr>
            <a:xfrm>
              <a:off x="386871" y="3956933"/>
              <a:ext cx="2000371" cy="26329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8429E3-E64A-E518-926D-C3F28B5E77AD}"/>
                </a:ext>
              </a:extLst>
            </p:cNvPr>
            <p:cNvSpPr txBox="1"/>
            <p:nvPr/>
          </p:nvSpPr>
          <p:spPr>
            <a:xfrm>
              <a:off x="1271091" y="4411531"/>
              <a:ext cx="1277473" cy="5634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IMAGE PROCESSOR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258C8153-B6F8-4CA5-70D9-550267774CAB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rot="5400000" flipH="1" flipV="1">
              <a:off x="2598302" y="4399771"/>
              <a:ext cx="27058" cy="2590284"/>
            </a:xfrm>
            <a:prstGeom prst="bentConnector4">
              <a:avLst>
                <a:gd name="adj1" fmla="val -929571"/>
                <a:gd name="adj2" fmla="val 63694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8E66B77F-B72E-1294-3DF2-51DCA5668DC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026117" y="2513698"/>
              <a:ext cx="2237876" cy="1863928"/>
            </a:xfrm>
            <a:prstGeom prst="bentConnector3">
              <a:avLst>
                <a:gd name="adj1" fmla="val 100023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84D7947E-9F0C-C7D2-9DE4-161ACAF7F920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rot="10800000">
              <a:off x="808201" y="2864910"/>
              <a:ext cx="462891" cy="1828326"/>
            </a:xfrm>
            <a:prstGeom prst="bentConnector2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963464-94B5-EADE-9255-E7FA9F2C911B}"/>
                </a:ext>
              </a:extLst>
            </p:cNvPr>
            <p:cNvSpPr txBox="1"/>
            <p:nvPr/>
          </p:nvSpPr>
          <p:spPr>
            <a:xfrm>
              <a:off x="386871" y="2411808"/>
              <a:ext cx="1111025" cy="352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MONITOR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359FC1-9F1F-1EE7-C4EE-553E3430637C}"/>
                </a:ext>
              </a:extLst>
            </p:cNvPr>
            <p:cNvSpPr txBox="1"/>
            <p:nvPr/>
          </p:nvSpPr>
          <p:spPr>
            <a:xfrm>
              <a:off x="607264" y="5369806"/>
              <a:ext cx="1418852" cy="3386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GENERATOR</a:t>
              </a:r>
            </a:p>
          </p:txBody>
        </p:sp>
      </p:grpSp>
      <p:graphicFrame>
        <p:nvGraphicFramePr>
          <p:cNvPr id="16" name="Text Placeholder 6">
            <a:extLst>
              <a:ext uri="{FF2B5EF4-FFF2-40B4-BE49-F238E27FC236}">
                <a16:creationId xmlns:a16="http://schemas.microsoft.com/office/drawing/2014/main" id="{FF729926-EE63-4A09-39F0-6049BAA849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0175456"/>
              </p:ext>
            </p:extLst>
          </p:nvPr>
        </p:nvGraphicFramePr>
        <p:xfrm>
          <a:off x="6133309" y="1097075"/>
          <a:ext cx="5677691" cy="499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8510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D26263-DEC9-5F52-B666-0350AA7092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981FC3-83BB-1FC1-482C-07B9341A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FLUOROSCOPY SYSTEM COMPONENTS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21D2FD-05BB-E029-2261-6C5023E06E04}"/>
              </a:ext>
            </a:extLst>
          </p:cNvPr>
          <p:cNvGrpSpPr/>
          <p:nvPr/>
        </p:nvGrpSpPr>
        <p:grpSpPr>
          <a:xfrm>
            <a:off x="1455015" y="-64920"/>
            <a:ext cx="9544178" cy="6922920"/>
            <a:chOff x="1912215" y="-64920"/>
            <a:chExt cx="9544178" cy="692292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2AD969B-7D98-5F4B-EFB7-5149C7818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266" y="-64920"/>
              <a:ext cx="7552277" cy="692292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C7C1A9A-48F7-8A34-BC65-3FE57DCC21D8}"/>
                </a:ext>
              </a:extLst>
            </p:cNvPr>
            <p:cNvGrpSpPr/>
            <p:nvPr/>
          </p:nvGrpSpPr>
          <p:grpSpPr>
            <a:xfrm>
              <a:off x="3421380" y="1323945"/>
              <a:ext cx="1386839" cy="329998"/>
              <a:chOff x="2400300" y="1047316"/>
              <a:chExt cx="1386839" cy="329998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70C3CC2-40D4-66FA-FF20-D56DDAFB902B}"/>
                  </a:ext>
                </a:extLst>
              </p:cNvPr>
              <p:cNvSpPr/>
              <p:nvPr/>
            </p:nvSpPr>
            <p:spPr>
              <a:xfrm>
                <a:off x="3695699" y="1285874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580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4515F77-DD78-AF96-C8B9-901EF8830C3E}"/>
                  </a:ext>
                </a:extLst>
              </p:cNvPr>
              <p:cNvCxnSpPr>
                <a:cxnSpLocks/>
                <a:stCxn id="29" idx="1"/>
              </p:cNvCxnSpPr>
              <p:nvPr/>
            </p:nvCxnSpPr>
            <p:spPr>
              <a:xfrm flipH="1" flipV="1">
                <a:off x="3143250" y="1047316"/>
                <a:ext cx="565840" cy="251949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5EC85BF-B7EE-C1B4-92E8-7C6BF9050812}"/>
                  </a:ext>
                </a:extLst>
              </p:cNvPr>
              <p:cNvCxnSpPr/>
              <p:nvPr/>
            </p:nvCxnSpPr>
            <p:spPr>
              <a:xfrm flipH="1">
                <a:off x="2400300" y="1047316"/>
                <a:ext cx="742950" cy="0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3525CC-F620-CC43-29DA-50773DA0C78D}"/>
                </a:ext>
              </a:extLst>
            </p:cNvPr>
            <p:cNvGrpSpPr/>
            <p:nvPr/>
          </p:nvGrpSpPr>
          <p:grpSpPr>
            <a:xfrm rot="10800000" flipH="1">
              <a:off x="3025545" y="2224651"/>
              <a:ext cx="2841855" cy="472439"/>
              <a:chOff x="876299" y="1079361"/>
              <a:chExt cx="2841855" cy="472439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141FDB9-327D-BE10-02C5-94544A7792E3}"/>
                  </a:ext>
                </a:extLst>
              </p:cNvPr>
              <p:cNvSpPr/>
              <p:nvPr/>
            </p:nvSpPr>
            <p:spPr>
              <a:xfrm>
                <a:off x="3626714" y="1460360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580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F6C6708-8E06-F56C-A7B4-BFCECEC82FAB}"/>
                  </a:ext>
                </a:extLst>
              </p:cNvPr>
              <p:cNvCxnSpPr>
                <a:stCxn id="26" idx="1"/>
              </p:cNvCxnSpPr>
              <p:nvPr/>
            </p:nvCxnSpPr>
            <p:spPr>
              <a:xfrm flipH="1" flipV="1">
                <a:off x="3074265" y="1079361"/>
                <a:ext cx="565840" cy="394390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740F1AA-5213-1CCB-EC90-77572C1C3B2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76299" y="1079361"/>
                <a:ext cx="2197966" cy="0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5EB2DE-888F-BCC9-2A91-EE5034A776E3}"/>
                </a:ext>
              </a:extLst>
            </p:cNvPr>
            <p:cNvGrpSpPr/>
            <p:nvPr/>
          </p:nvGrpSpPr>
          <p:grpSpPr>
            <a:xfrm flipH="1">
              <a:off x="8934360" y="4007946"/>
              <a:ext cx="1226126" cy="472439"/>
              <a:chOff x="2400300" y="904875"/>
              <a:chExt cx="1386839" cy="47243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569D48C-686D-40B2-18F3-F217A4FF3BDD}"/>
                  </a:ext>
                </a:extLst>
              </p:cNvPr>
              <p:cNvSpPr/>
              <p:nvPr/>
            </p:nvSpPr>
            <p:spPr>
              <a:xfrm>
                <a:off x="3695699" y="1285874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580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8C44E4F-143C-1F26-83CF-997A08568F62}"/>
                  </a:ext>
                </a:extLst>
              </p:cNvPr>
              <p:cNvCxnSpPr>
                <a:stCxn id="23" idx="1"/>
              </p:cNvCxnSpPr>
              <p:nvPr/>
            </p:nvCxnSpPr>
            <p:spPr>
              <a:xfrm flipH="1" flipV="1">
                <a:off x="3143250" y="904875"/>
                <a:ext cx="565840" cy="394390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EE04207-073F-C75C-0F63-C676131FF9EA}"/>
                  </a:ext>
                </a:extLst>
              </p:cNvPr>
              <p:cNvCxnSpPr/>
              <p:nvPr/>
            </p:nvCxnSpPr>
            <p:spPr>
              <a:xfrm flipH="1">
                <a:off x="2400300" y="904875"/>
                <a:ext cx="742950" cy="0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379E14-2D86-CF4E-1526-E921F2CD47C2}"/>
                </a:ext>
              </a:extLst>
            </p:cNvPr>
            <p:cNvSpPr txBox="1"/>
            <p:nvPr/>
          </p:nvSpPr>
          <p:spPr>
            <a:xfrm>
              <a:off x="2590800" y="1123890"/>
              <a:ext cx="95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C-Arm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B0B293-A32E-A750-A3F9-C86FD1AB08C6}"/>
                </a:ext>
              </a:extLst>
            </p:cNvPr>
            <p:cNvSpPr txBox="1"/>
            <p:nvPr/>
          </p:nvSpPr>
          <p:spPr>
            <a:xfrm>
              <a:off x="1912215" y="2340114"/>
              <a:ext cx="1354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Flat Panel Detector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C3A66F-DC7B-4EC7-3517-C1F28DE10DDD}"/>
                </a:ext>
              </a:extLst>
            </p:cNvPr>
            <p:cNvSpPr txBox="1"/>
            <p:nvPr/>
          </p:nvSpPr>
          <p:spPr>
            <a:xfrm>
              <a:off x="10160486" y="3631162"/>
              <a:ext cx="12666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Powered Table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1B3288F-25FA-2BB1-A4E6-24463EAB8536}"/>
                </a:ext>
              </a:extLst>
            </p:cNvPr>
            <p:cNvGrpSpPr/>
            <p:nvPr/>
          </p:nvGrpSpPr>
          <p:grpSpPr>
            <a:xfrm flipV="1">
              <a:off x="3517872" y="5038522"/>
              <a:ext cx="2113801" cy="847522"/>
              <a:chOff x="1673338" y="498457"/>
              <a:chExt cx="2113801" cy="87885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E1808A9-03A0-A421-7FB2-C9C0A294AF80}"/>
                  </a:ext>
                </a:extLst>
              </p:cNvPr>
              <p:cNvSpPr/>
              <p:nvPr/>
            </p:nvSpPr>
            <p:spPr>
              <a:xfrm>
                <a:off x="3695699" y="1285874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580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EDB7179-06D5-4B14-E185-2D424CD07A2D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H="1" flipV="1">
                <a:off x="2479270" y="498457"/>
                <a:ext cx="1229820" cy="800808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786E01A-1D9F-6702-ED25-9E98C85C90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3338" y="512182"/>
                <a:ext cx="805932" cy="0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23E20C-0D9F-54CF-3419-41DF807BF983}"/>
                </a:ext>
              </a:extLst>
            </p:cNvPr>
            <p:cNvSpPr txBox="1"/>
            <p:nvPr/>
          </p:nvSpPr>
          <p:spPr>
            <a:xfrm>
              <a:off x="2717039" y="5497531"/>
              <a:ext cx="8529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X-Ray Tube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052683-AEB4-4A1B-B730-788E9EC78DDF}"/>
                </a:ext>
              </a:extLst>
            </p:cNvPr>
            <p:cNvSpPr txBox="1"/>
            <p:nvPr/>
          </p:nvSpPr>
          <p:spPr>
            <a:xfrm>
              <a:off x="10363200" y="2800290"/>
              <a:ext cx="10931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Monitor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B563DDF-ED8E-3ECE-7C16-BE98D976FD35}"/>
                </a:ext>
              </a:extLst>
            </p:cNvPr>
            <p:cNvGrpSpPr/>
            <p:nvPr/>
          </p:nvGrpSpPr>
          <p:grpSpPr>
            <a:xfrm>
              <a:off x="9104378" y="2361507"/>
              <a:ext cx="1386839" cy="472439"/>
              <a:chOff x="2400300" y="904875"/>
              <a:chExt cx="1386839" cy="47243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442C31E-30BC-B2F4-DE31-FA96FE17EA45}"/>
                  </a:ext>
                </a:extLst>
              </p:cNvPr>
              <p:cNvSpPr/>
              <p:nvPr/>
            </p:nvSpPr>
            <p:spPr>
              <a:xfrm>
                <a:off x="3695699" y="1285874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580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4CC55BA-69F4-C324-267A-3CA02BA5776C}"/>
                  </a:ext>
                </a:extLst>
              </p:cNvPr>
              <p:cNvCxnSpPr>
                <a:stCxn id="17" idx="1"/>
              </p:cNvCxnSpPr>
              <p:nvPr/>
            </p:nvCxnSpPr>
            <p:spPr>
              <a:xfrm flipH="1" flipV="1">
                <a:off x="3143250" y="904875"/>
                <a:ext cx="565840" cy="394390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A93B9EF-FC98-3729-A1BA-744045707961}"/>
                  </a:ext>
                </a:extLst>
              </p:cNvPr>
              <p:cNvCxnSpPr/>
              <p:nvPr/>
            </p:nvCxnSpPr>
            <p:spPr>
              <a:xfrm flipH="1">
                <a:off x="2400300" y="904875"/>
                <a:ext cx="742950" cy="0"/>
              </a:xfrm>
              <a:prstGeom prst="line">
                <a:avLst/>
              </a:prstGeom>
              <a:ln w="19050">
                <a:solidFill>
                  <a:srgbClr val="F58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3DA07C3-54AB-761B-38D3-30730E4CAFE8}"/>
              </a:ext>
            </a:extLst>
          </p:cNvPr>
          <p:cNvSpPr txBox="1"/>
          <p:nvPr/>
        </p:nvSpPr>
        <p:spPr>
          <a:xfrm>
            <a:off x="7966229" y="5564019"/>
            <a:ext cx="193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*Note: X-ray system shown here, not currently approved in US</a:t>
            </a:r>
          </a:p>
        </p:txBody>
      </p:sp>
    </p:spTree>
    <p:extLst>
      <p:ext uri="{BB962C8B-B14F-4D97-AF65-F5344CB8AC3E}">
        <p14:creationId xmlns:p14="http://schemas.microsoft.com/office/powerpoint/2010/main" val="216779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0D33A9-E7C7-6E97-3693-80BF7EF6A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60199" y="1203323"/>
            <a:ext cx="6374601" cy="519747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In an x-ray tube, free electrons are generated at the </a:t>
            </a:r>
            <a:r>
              <a:rPr lang="en-US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cathode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 by heating the </a:t>
            </a:r>
            <a:r>
              <a:rPr lang="en-US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cathode filament 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with a current</a:t>
            </a:r>
            <a:r>
              <a:rPr lang="en-FI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FI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(mA) </a:t>
            </a:r>
            <a:r>
              <a:rPr lang="en-FI" sz="20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provided by the </a:t>
            </a:r>
            <a:r>
              <a:rPr lang="en-FI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x-ray generator</a:t>
            </a:r>
            <a:r>
              <a:rPr lang="en-US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The electrons are then accelerated across an </a:t>
            </a:r>
            <a:r>
              <a:rPr lang="en-US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electrical potential</a:t>
            </a:r>
            <a:r>
              <a:rPr lang="en-FI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 (kV)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X-rays are formed 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when the electrons rapidly decelerate as they collide with the </a:t>
            </a:r>
            <a:r>
              <a:rPr lang="en-US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anode</a:t>
            </a:r>
            <a:r>
              <a:rPr lang="en-FI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X-rays are given off in all directions, but shielding absorbs all the photons except those that leave through the </a:t>
            </a:r>
            <a:r>
              <a:rPr lang="en-US" sz="2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collimator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Both cathode and anode are housed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in a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glass envelope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usually made of Pyrex glass to resist heat, immersed in oil for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cooling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and electrical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isolation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0D33C-1E3E-CC3C-B67E-086F744736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CB94AA-4F47-8163-14C7-E3C1ED8E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TUBE, GENERATOR, COLLIMATOR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01805C-9044-037D-3A78-0B9449A29C9C}"/>
              </a:ext>
            </a:extLst>
          </p:cNvPr>
          <p:cNvGrpSpPr/>
          <p:nvPr/>
        </p:nvGrpSpPr>
        <p:grpSpPr>
          <a:xfrm>
            <a:off x="457200" y="1600200"/>
            <a:ext cx="4365026" cy="3903368"/>
            <a:chOff x="457200" y="1825456"/>
            <a:chExt cx="4365026" cy="39033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FE765CD-AB1F-0386-BCE5-DBB304BA70A2}"/>
                </a:ext>
              </a:extLst>
            </p:cNvPr>
            <p:cNvGrpSpPr/>
            <p:nvPr/>
          </p:nvGrpSpPr>
          <p:grpSpPr>
            <a:xfrm>
              <a:off x="457200" y="1825456"/>
              <a:ext cx="4365026" cy="3623895"/>
              <a:chOff x="191386" y="2528957"/>
              <a:chExt cx="4365026" cy="3623895"/>
            </a:xfrm>
          </p:grpSpPr>
          <p:pic>
            <p:nvPicPr>
              <p:cNvPr id="12" name="Picture 2" descr="Rotating Anode X-ray Tubes | Canon Electron Tubes &amp; Devices Co., Ltd.">
                <a:extLst>
                  <a:ext uri="{FF2B5EF4-FFF2-40B4-BE49-F238E27FC236}">
                    <a16:creationId xmlns:a16="http://schemas.microsoft.com/office/drawing/2014/main" id="{848683C9-1369-BB84-77CA-531D86BF8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91386" y="2576844"/>
                <a:ext cx="4125544" cy="2745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766104C3-C42B-A497-EAB5-7F6A7B8D79DD}"/>
                  </a:ext>
                </a:extLst>
              </p:cNvPr>
              <p:cNvSpPr/>
              <p:nvPr/>
            </p:nvSpPr>
            <p:spPr>
              <a:xfrm rot="10800000">
                <a:off x="2110970" y="2528957"/>
                <a:ext cx="405507" cy="971120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  <a:alpha val="18000"/>
                </a:schemeClr>
              </a:solidFill>
              <a:ln>
                <a:noFill/>
              </a:ln>
              <a:effectLst>
                <a:glow rad="114300">
                  <a:schemeClr val="accent1">
                    <a:lumMod val="60000"/>
                    <a:lumOff val="40000"/>
                    <a:alpha val="42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69672F-6460-768D-DF49-F8E4C2BB7A84}"/>
                  </a:ext>
                </a:extLst>
              </p:cNvPr>
              <p:cNvSpPr/>
              <p:nvPr/>
            </p:nvSpPr>
            <p:spPr>
              <a:xfrm>
                <a:off x="2124785" y="3221668"/>
                <a:ext cx="114110" cy="51702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6B0C88B-2AE9-C71F-A5BF-9336707A06E0}"/>
                  </a:ext>
                </a:extLst>
              </p:cNvPr>
              <p:cNvSpPr/>
              <p:nvPr/>
            </p:nvSpPr>
            <p:spPr>
              <a:xfrm>
                <a:off x="2387809" y="3218029"/>
                <a:ext cx="98216" cy="51702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B12874-7DDB-C761-E556-5A444CCAB746}"/>
                  </a:ext>
                </a:extLst>
              </p:cNvPr>
              <p:cNvSpPr txBox="1"/>
              <p:nvPr/>
            </p:nvSpPr>
            <p:spPr>
              <a:xfrm>
                <a:off x="2979994" y="2804083"/>
                <a:ext cx="13879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I" b="1" dirty="0"/>
                  <a:t>Collimator</a:t>
                </a:r>
                <a:endParaRPr lang="en-US" b="1" dirty="0"/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CCF7822-1244-4358-F7F3-919F931B63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04563" y="3009018"/>
                <a:ext cx="499218" cy="20265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79B4208-CD85-B3B1-5783-1426D277BE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10032" y="3591474"/>
                <a:ext cx="175993" cy="12048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C6458D-E984-199D-0B0D-B527C7FB9DD6}"/>
                  </a:ext>
                </a:extLst>
              </p:cNvPr>
              <p:cNvSpPr txBox="1"/>
              <p:nvPr/>
            </p:nvSpPr>
            <p:spPr>
              <a:xfrm>
                <a:off x="3304062" y="3078554"/>
                <a:ext cx="12523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I" sz="1800" b="1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</a:t>
                </a:r>
                <a:r>
                  <a:rPr lang="en-US" sz="1800" b="1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athode</a:t>
                </a:r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70C4327-AD52-140D-311B-F9B2A4EB86C8}"/>
                  </a:ext>
                </a:extLst>
              </p:cNvPr>
              <p:cNvSpPr txBox="1"/>
              <p:nvPr/>
            </p:nvSpPr>
            <p:spPr>
              <a:xfrm>
                <a:off x="1101321" y="3086478"/>
                <a:ext cx="11147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I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</a:t>
                </a:r>
                <a:r>
                  <a:rPr lang="en-US" sz="1800" b="1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node</a:t>
                </a:r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37EEFC-7FC3-3943-2077-CF172D01AF42}"/>
                  </a:ext>
                </a:extLst>
              </p:cNvPr>
              <p:cNvSpPr/>
              <p:nvPr/>
            </p:nvSpPr>
            <p:spPr>
              <a:xfrm>
                <a:off x="1547449" y="5637130"/>
                <a:ext cx="1792847" cy="515722"/>
              </a:xfrm>
              <a:prstGeom prst="rect">
                <a:avLst/>
              </a:prstGeom>
              <a:solidFill>
                <a:schemeClr val="bg1"/>
              </a:solidFill>
              <a:ln w="158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FI" b="1" dirty="0">
                    <a:solidFill>
                      <a:schemeClr val="tx1"/>
                    </a:solidFill>
                  </a:rPr>
                  <a:t>Generator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" name="Connector: Elbow 21">
                <a:extLst>
                  <a:ext uri="{FF2B5EF4-FFF2-40B4-BE49-F238E27FC236}">
                    <a16:creationId xmlns:a16="http://schemas.microsoft.com/office/drawing/2014/main" id="{841AE08A-573F-F18F-7164-B3394B084B60}"/>
                  </a:ext>
                </a:extLst>
              </p:cNvPr>
              <p:cNvCxnSpPr>
                <a:cxnSpLocks/>
                <a:stCxn id="21" idx="3"/>
                <a:endCxn id="24" idx="4"/>
              </p:cNvCxnSpPr>
              <p:nvPr/>
            </p:nvCxnSpPr>
            <p:spPr>
              <a:xfrm flipV="1">
                <a:off x="3340296" y="4075399"/>
                <a:ext cx="765999" cy="1819592"/>
              </a:xfrm>
              <a:prstGeom prst="bentConnector2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or: Elbow 22">
                <a:extLst>
                  <a:ext uri="{FF2B5EF4-FFF2-40B4-BE49-F238E27FC236}">
                    <a16:creationId xmlns:a16="http://schemas.microsoft.com/office/drawing/2014/main" id="{11374F7C-3EC4-CB14-17FD-DA448D77907D}"/>
                  </a:ext>
                </a:extLst>
              </p:cNvPr>
              <p:cNvCxnSpPr>
                <a:cxnSpLocks/>
                <a:stCxn id="21" idx="1"/>
                <a:endCxn id="25" idx="4"/>
              </p:cNvCxnSpPr>
              <p:nvPr/>
            </p:nvCxnSpPr>
            <p:spPr>
              <a:xfrm rot="10800000">
                <a:off x="457201" y="4075399"/>
                <a:ext cx="1090249" cy="1819592"/>
              </a:xfrm>
              <a:prstGeom prst="bentConnector2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E98A427-F71D-188A-B392-4D9A53B282D9}"/>
                  </a:ext>
                </a:extLst>
              </p:cNvPr>
              <p:cNvSpPr/>
              <p:nvPr/>
            </p:nvSpPr>
            <p:spPr>
              <a:xfrm>
                <a:off x="3975870" y="3814550"/>
                <a:ext cx="260849" cy="260849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FI" dirty="0"/>
                  <a:t>-</a:t>
                </a:r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757D50D-2E30-05EF-DABE-91F42B955907}"/>
                  </a:ext>
                </a:extLst>
              </p:cNvPr>
              <p:cNvSpPr/>
              <p:nvPr/>
            </p:nvSpPr>
            <p:spPr>
              <a:xfrm>
                <a:off x="326775" y="3814550"/>
                <a:ext cx="260849" cy="26084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FI" dirty="0"/>
                  <a:t>+</a:t>
                </a:r>
                <a:endParaRPr lang="en-US" dirty="0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D72BF94-7D42-C3A0-0107-4F8483869BA1}"/>
                  </a:ext>
                </a:extLst>
              </p:cNvPr>
              <p:cNvCxnSpPr>
                <a:cxnSpLocks/>
                <a:stCxn id="19" idx="1"/>
              </p:cNvCxnSpPr>
              <p:nvPr/>
            </p:nvCxnSpPr>
            <p:spPr>
              <a:xfrm flipH="1">
                <a:off x="2535864" y="3263220"/>
                <a:ext cx="768198" cy="245651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4379AAA-A3A2-3E01-54E2-F3FA57B9CE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1487" y="3331665"/>
                <a:ext cx="367408" cy="20153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046F25-4DA2-86CC-4898-D5DFDB69D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833" y="5349048"/>
              <a:ext cx="394967" cy="3797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5D4D0B-C661-3D2C-CBE1-B44143E51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2502" y="5347543"/>
              <a:ext cx="394967" cy="3797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82DAB6-78F7-B7FC-BB2A-773E4FA6495B}"/>
                </a:ext>
              </a:extLst>
            </p:cNvPr>
            <p:cNvSpPr txBox="1"/>
            <p:nvPr/>
          </p:nvSpPr>
          <p:spPr>
            <a:xfrm>
              <a:off x="2793955" y="5382168"/>
              <a:ext cx="6991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I" sz="1400" b="1" i="0" u="none" strike="noStrike" baseline="0" dirty="0">
                  <a:solidFill>
                    <a:schemeClr val="bg2"/>
                  </a:solidFill>
                  <a:latin typeface="Calibri" panose="020F0502020204030204" pitchFamily="34" charset="0"/>
                </a:rPr>
                <a:t>mA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2B891D-3D43-1187-1955-A837BD026B7D}"/>
                </a:ext>
              </a:extLst>
            </p:cNvPr>
            <p:cNvSpPr txBox="1"/>
            <p:nvPr/>
          </p:nvSpPr>
          <p:spPr>
            <a:xfrm>
              <a:off x="2195834" y="5382168"/>
              <a:ext cx="3949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I" sz="1400" b="1" i="0" u="none" strike="noStrike" baseline="0" dirty="0">
                  <a:solidFill>
                    <a:schemeClr val="bg2"/>
                  </a:solidFill>
                  <a:latin typeface="Calibri" panose="020F0502020204030204" pitchFamily="34" charset="0"/>
                </a:rPr>
                <a:t>kV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F3E72FC-B3E2-152F-42C9-6E1D13D7DEA4}"/>
              </a:ext>
            </a:extLst>
          </p:cNvPr>
          <p:cNvSpPr txBox="1"/>
          <p:nvPr/>
        </p:nvSpPr>
        <p:spPr>
          <a:xfrm>
            <a:off x="1858625" y="5638800"/>
            <a:ext cx="1679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kV = kiloVolt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mA = milliAmpere</a:t>
            </a:r>
          </a:p>
        </p:txBody>
      </p:sp>
    </p:spTree>
    <p:extLst>
      <p:ext uri="{BB962C8B-B14F-4D97-AF65-F5344CB8AC3E}">
        <p14:creationId xmlns:p14="http://schemas.microsoft.com/office/powerpoint/2010/main" val="78294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6F0E43-59AD-8D01-4519-6102F4D771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1219200"/>
            <a:ext cx="9241201" cy="49000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To understand image generation, one must know how x-rays interact with tissues.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9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X-rays entering the patient can do one of three things: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No interaction</a:t>
            </a:r>
            <a:r>
              <a:rPr lang="en-US" sz="17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: The x-ray passes through the tissue along a </a:t>
            </a:r>
            <a:r>
              <a:rPr lang="en-US" sz="17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straight line into the detector</a:t>
            </a:r>
            <a:r>
              <a:rPr lang="en-US" sz="1700" b="0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7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(1). T</a:t>
            </a:r>
            <a:r>
              <a:rPr lang="en-US" sz="19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hese are 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the x-rays that </a:t>
            </a:r>
            <a:r>
              <a:rPr lang="en-US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create the anatomic image.</a:t>
            </a:r>
            <a:endParaRPr lang="en-FI" b="0" i="0" u="none" strike="noStrike" baseline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sz="1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15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differing degree </a:t>
            </a:r>
            <a:r>
              <a:rPr lang="en-US" sz="1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to which tissues absorb x-rays </a:t>
            </a:r>
            <a:r>
              <a:rPr lang="en-US" sz="15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generates light and dark features on the image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Total absorption</a:t>
            </a:r>
            <a:r>
              <a:rPr lang="en-US" sz="17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: X-ray energy of a photon is </a:t>
            </a:r>
            <a:r>
              <a:rPr lang="en-US" sz="17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completely absorbed by the tissue,</a:t>
            </a:r>
            <a:r>
              <a:rPr lang="en-US" sz="1700" b="1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7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so it does not strike t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he detector (2)</a:t>
            </a:r>
            <a:endParaRPr lang="en-FI" b="0" i="0" u="none" strike="noStrike" baseline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FI" sz="1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Unnecessary radiation. Does not contribute to image creation but affects pati</a:t>
            </a:r>
            <a:r>
              <a:rPr lang="en-US" sz="1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en</a:t>
            </a:r>
            <a:r>
              <a:rPr lang="en-FI" sz="1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t´s body.</a:t>
            </a:r>
            <a:endParaRPr lang="en-US" sz="15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Partial absorption and scatter</a:t>
            </a:r>
            <a:r>
              <a:rPr lang="en-US" sz="1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: Some of the energy of the photon is absorbed and the photon, now of lower energy, is </a:t>
            </a:r>
            <a:r>
              <a:rPr lang="en-US" sz="16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scattered</a:t>
            </a:r>
            <a:r>
              <a:rPr lang="en-US" sz="1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Scattering occurs </a:t>
            </a:r>
            <a:r>
              <a:rPr lang="en-US" sz="15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in all directions</a:t>
            </a:r>
            <a:endParaRPr lang="en-US" sz="15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Scattered photons </a:t>
            </a:r>
            <a:r>
              <a:rPr lang="en-US" sz="1500" b="1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may irradiate the operator </a:t>
            </a:r>
            <a:r>
              <a:rPr lang="en-US" sz="1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or others in the room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baseline="0" dirty="0">
                <a:latin typeface="Calibri" panose="020F0502020204030204" pitchFamily="34" charset="0"/>
              </a:rPr>
              <a:t>They may </a:t>
            </a:r>
            <a:r>
              <a:rPr lang="en-US" sz="1400" b="1" i="1" u="none" strike="noStrike" baseline="0" dirty="0">
                <a:latin typeface="Calibri" panose="020F0502020204030204" pitchFamily="34" charset="0"/>
              </a:rPr>
              <a:t>fall on the detector, resulting in degradation of the image </a:t>
            </a:r>
            <a:r>
              <a:rPr lang="en-US" sz="1400" b="0" i="0" u="none" strike="noStrike" baseline="0" dirty="0">
                <a:latin typeface="Calibri" panose="020F0502020204030204" pitchFamily="34" charset="0"/>
              </a:rPr>
              <a:t>by a background haze that does not contribute useful anatomic information (3)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baseline="0" dirty="0">
                <a:latin typeface="Calibri" panose="020F0502020204030204" pitchFamily="34" charset="0"/>
              </a:rPr>
              <a:t>They may be absorbed by a subsequent interaction with patient tissues (4).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5FDA0-43A8-D299-3603-D387F42CD8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4D026F-F78F-66DA-A2AB-EE8878F4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INTERACTIONS WITH TISSUE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7DE847-94B8-F9B1-B22D-1C48EDEB9CB8}"/>
              </a:ext>
            </a:extLst>
          </p:cNvPr>
          <p:cNvGrpSpPr/>
          <p:nvPr/>
        </p:nvGrpSpPr>
        <p:grpSpPr>
          <a:xfrm>
            <a:off x="9887305" y="1981200"/>
            <a:ext cx="1923695" cy="3562402"/>
            <a:chOff x="8458198" y="1383268"/>
            <a:chExt cx="2335175" cy="43244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C136B3-04AC-8317-C69F-051C84674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>
              <a:off x="8458198" y="1447800"/>
              <a:ext cx="2335175" cy="425987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4B6881-FD48-F9D4-E59A-D3C9D15A7B19}"/>
                </a:ext>
              </a:extLst>
            </p:cNvPr>
            <p:cNvSpPr txBox="1"/>
            <p:nvPr/>
          </p:nvSpPr>
          <p:spPr>
            <a:xfrm>
              <a:off x="8686800" y="1383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2FE7D9-1C7D-C8E0-09AD-16CE0E9B9249}"/>
                </a:ext>
              </a:extLst>
            </p:cNvPr>
            <p:cNvSpPr txBox="1"/>
            <p:nvPr/>
          </p:nvSpPr>
          <p:spPr>
            <a:xfrm>
              <a:off x="9144000" y="27432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20FCB8-6189-5462-2C91-D0EDFCF6F3FA}"/>
                </a:ext>
              </a:extLst>
            </p:cNvPr>
            <p:cNvSpPr txBox="1"/>
            <p:nvPr/>
          </p:nvSpPr>
          <p:spPr>
            <a:xfrm>
              <a:off x="9066243" y="1383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F5C38F-2C31-D4E3-27C9-BCBFD7FDDFD2}"/>
                </a:ext>
              </a:extLst>
            </p:cNvPr>
            <p:cNvSpPr txBox="1"/>
            <p:nvPr/>
          </p:nvSpPr>
          <p:spPr>
            <a:xfrm>
              <a:off x="10287000" y="2286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08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C9AD7A-141F-3BFF-023F-B57BFD3F6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800" y="1371600"/>
            <a:ext cx="5917400" cy="4800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Current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tx1"/>
                </a:solidFill>
              </a:rPr>
              <a:t>The number of electrons at a given time (current) that are released from the cathode will directly influence the number of x-rays that are generated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tx1"/>
                </a:solidFill>
              </a:rPr>
              <a:t>A low mA will result in fewer x-rays being produced  and a high mA will result in a greater number of x-rays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The greater the mA the more detailed the image and the higher the 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1702F-D4E9-BCC5-574E-AD7FFE1B03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103327-E9C0-FCF4-7713-00D350FE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PARAMETERS INFLUENCING IMAGE GENERATION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432CB-B668-FD64-5C3F-A2EB3F93B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0" y="1366531"/>
            <a:ext cx="4800600" cy="45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20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CBF517-2402-74A3-00CE-16EB543C23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1447800"/>
            <a:ext cx="7289000" cy="4343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</a:rPr>
              <a:t>Potential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electrical potential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between the cathode and the anode is measured in kV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kV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value determines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how hard the electrons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from the cathode strike the anode (while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mA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is what determines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how many electrons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are available)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Lower kV settings result in lower energy of the x-ray photons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The higher the kV, the stronger the energy of the x-ray photons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The fluoroscopy systems utilize algorithms to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balance mA and kV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to optimize the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lowest fluoro dose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needed to provide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quality images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E04A20-4270-55B7-4E4E-AC59A186F6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B6899F-346D-F801-14B6-9B6D7642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PARAMETERS INFLUENCING IMAGE GENERATION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8F50F8-EE0D-3136-8EB2-803FFDCA51D9}"/>
              </a:ext>
            </a:extLst>
          </p:cNvPr>
          <p:cNvGrpSpPr/>
          <p:nvPr/>
        </p:nvGrpSpPr>
        <p:grpSpPr>
          <a:xfrm>
            <a:off x="8343161" y="1081625"/>
            <a:ext cx="2934439" cy="5166775"/>
            <a:chOff x="8343161" y="1016814"/>
            <a:chExt cx="2934439" cy="5166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8280D2-388C-A642-E30A-C2F57A6DB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43161" y="1016814"/>
              <a:ext cx="2934439" cy="27318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AA7745-6258-5DAD-8592-278FD549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3161" y="3748672"/>
              <a:ext cx="2934439" cy="2434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425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D66A3B-AC16-EA3A-7FFA-04248D34FD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956" y="1064017"/>
            <a:ext cx="8026400" cy="564158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</a:rPr>
              <a:t>Pulse Width and Rate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Modern fluoroscopy systems works so that the electrical current to the x-ray tube is applied with </a:t>
            </a:r>
            <a:r>
              <a:rPr lang="en-US" b="1" i="1" u="none" strike="noStrike" baseline="0" dirty="0">
                <a:solidFill>
                  <a:schemeClr val="tx1"/>
                </a:solidFill>
              </a:rPr>
              <a:t>on and off pulses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When using pulsed fluoroscopy, the beam is off between pulses, but the </a:t>
            </a:r>
            <a:r>
              <a:rPr lang="en-US" b="1" i="1" u="none" strike="noStrike" baseline="0" dirty="0">
                <a:solidFill>
                  <a:schemeClr val="tx1"/>
                </a:solidFill>
              </a:rPr>
              <a:t>image is displayed continuously </a:t>
            </a:r>
            <a:r>
              <a:rPr lang="en-US" b="0" i="0" u="none" strike="noStrike" baseline="0" dirty="0">
                <a:solidFill>
                  <a:schemeClr val="tx1"/>
                </a:solidFill>
              </a:rPr>
              <a:t>and updated with each pulse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Because the beam is mostly off, pulsed fluoroscopy is a </a:t>
            </a:r>
            <a:r>
              <a:rPr lang="en-US" b="1" i="1" u="none" strike="noStrike" baseline="0" dirty="0">
                <a:solidFill>
                  <a:schemeClr val="tx1"/>
                </a:solidFill>
              </a:rPr>
              <a:t>means to reduce radiation</a:t>
            </a:r>
            <a:r>
              <a:rPr lang="en-US" b="0" i="0" u="none" strike="noStrike" baseline="0" dirty="0">
                <a:solidFill>
                  <a:schemeClr val="tx1"/>
                </a:solidFill>
              </a:rPr>
              <a:t> to the patient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The </a:t>
            </a:r>
            <a:r>
              <a:rPr lang="en-US" b="1" i="1" u="none" strike="noStrike" baseline="0" dirty="0">
                <a:solidFill>
                  <a:schemeClr val="tx1"/>
                </a:solidFill>
              </a:rPr>
              <a:t>pulse width</a:t>
            </a:r>
            <a:r>
              <a:rPr lang="en-US" dirty="0">
                <a:solidFill>
                  <a:schemeClr val="tx1"/>
                </a:solidFill>
              </a:rPr>
              <a:t>, measured in milliseconds (</a:t>
            </a:r>
            <a:r>
              <a:rPr lang="en-US" b="1" i="1" dirty="0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en-US" b="0" i="0" u="none" strike="noStrike" baseline="0" dirty="0">
                <a:solidFill>
                  <a:schemeClr val="tx1"/>
                </a:solidFill>
              </a:rPr>
              <a:t> is the time each pulse is on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Short lengths can reduce motion blurring, but mA is usually increased so dose savings are small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The fluoroscopy system </a:t>
            </a:r>
            <a:r>
              <a:rPr lang="en-US" dirty="0">
                <a:solidFill>
                  <a:schemeClr val="tx1"/>
                </a:solidFill>
              </a:rPr>
              <a:t>usually </a:t>
            </a:r>
            <a:r>
              <a:rPr lang="en-US" b="0" i="0" u="none" strike="noStrike" baseline="0" dirty="0">
                <a:solidFill>
                  <a:schemeClr val="tx1"/>
                </a:solidFill>
              </a:rPr>
              <a:t>automatically adjusts pulse width as part of the dose rate control algorithm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The </a:t>
            </a:r>
            <a:r>
              <a:rPr lang="en-US" b="1" i="1" u="none" strike="noStrike" baseline="0" dirty="0">
                <a:solidFill>
                  <a:schemeClr val="tx1"/>
                </a:solidFill>
              </a:rPr>
              <a:t>pulse rate</a:t>
            </a:r>
            <a:r>
              <a:rPr lang="en-US" b="0" i="0" u="none" strike="noStrike" baseline="0" dirty="0">
                <a:solidFill>
                  <a:schemeClr val="tx1"/>
                </a:solidFill>
              </a:rPr>
              <a:t>, measured in pulses per second (</a:t>
            </a:r>
            <a:r>
              <a:rPr lang="en-US" b="1" i="1" u="none" strike="noStrike" baseline="0" dirty="0">
                <a:solidFill>
                  <a:schemeClr val="tx1"/>
                </a:solidFill>
              </a:rPr>
              <a:t>p/s</a:t>
            </a:r>
            <a:r>
              <a:rPr lang="en-US" b="0" i="0" u="none" strike="noStrike" baseline="0" dirty="0">
                <a:solidFill>
                  <a:schemeClr val="tx1"/>
                </a:solidFill>
              </a:rPr>
              <a:t>) can be selected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Common rates are 3.75, 7.5, 15, and 30 pulses per second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Selection of the best pulse rate depends on how quickly objects are moving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The lower the rate the higher the dose saving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2B3A2-20BC-1EAB-B0DC-E240D15B78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631A4D-A467-9360-A133-DDFC14625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PARAMETERS INFLUENCING IMAGE GENERATION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6C694-50E9-0D49-F5EB-1CB5434E858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8656489" y="3403680"/>
            <a:ext cx="3154511" cy="2749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7B7B3D-7946-B330-730F-0E9AA80E3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489" y="457200"/>
            <a:ext cx="3154511" cy="28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90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ereotaxis 2019">
      <a:dk1>
        <a:sysClr val="windowText" lastClr="000000"/>
      </a:dk1>
      <a:lt1>
        <a:srgbClr val="FFFFFF"/>
      </a:lt1>
      <a:dk2>
        <a:srgbClr val="B1AFC5"/>
      </a:dk2>
      <a:lt2>
        <a:srgbClr val="EDE6E6"/>
      </a:lt2>
      <a:accent1>
        <a:srgbClr val="ED7625"/>
      </a:accent1>
      <a:accent2>
        <a:srgbClr val="363336"/>
      </a:accent2>
      <a:accent3>
        <a:srgbClr val="363336"/>
      </a:accent3>
      <a:accent4>
        <a:srgbClr val="363336"/>
      </a:accent4>
      <a:accent5>
        <a:srgbClr val="363336"/>
      </a:accent5>
      <a:accent6>
        <a:srgbClr val="363336"/>
      </a:accent6>
      <a:hlink>
        <a:srgbClr val="363336"/>
      </a:hlink>
      <a:folHlink>
        <a:srgbClr val="3633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8865</TotalTime>
  <Words>1973</Words>
  <Application>Microsoft Office PowerPoint</Application>
  <PresentationFormat>Widescreen</PresentationFormat>
  <Paragraphs>189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Tahoma</vt:lpstr>
      <vt:lpstr>Arial</vt:lpstr>
      <vt:lpstr>Aptos</vt:lpstr>
      <vt:lpstr>Nirmala UI</vt:lpstr>
      <vt:lpstr>Times New Roman</vt:lpstr>
      <vt:lpstr>Office Theme</vt:lpstr>
      <vt:lpstr>PowerPoint Presentation</vt:lpstr>
      <vt:lpstr>FLUOROSCOPY BASICS</vt:lpstr>
      <vt:lpstr>FLUOROSCOPY SYSTEM COMPONENTS</vt:lpstr>
      <vt:lpstr>FLUOROSCOPY SYSTEM COMPONENTS</vt:lpstr>
      <vt:lpstr>X-RAY TUBE, GENERATOR, COLLIMATOR</vt:lpstr>
      <vt:lpstr>X-RAY INTERACTIONS WITH TISSUE</vt:lpstr>
      <vt:lpstr>PARAMETERS INFLUENCING IMAGE GENERATION</vt:lpstr>
      <vt:lpstr>PARAMETERS INFLUENCING IMAGE GENERATION</vt:lpstr>
      <vt:lpstr>PARAMETERS INFLUENCING IMAGE GENERATION</vt:lpstr>
      <vt:lpstr>FILTERS</vt:lpstr>
      <vt:lpstr>COLLIMATION AND MAGNIFICATION</vt:lpstr>
      <vt:lpstr>COLLIMATION AND MAGNIFICATION</vt:lpstr>
      <vt:lpstr>ANTI-SCATTER GRID</vt:lpstr>
      <vt:lpstr>FLAT PANEL DETECTOR</vt:lpstr>
      <vt:lpstr>IMAGE PROCESSOR</vt:lpstr>
      <vt:lpstr>FLUOROSCOPY SYSTEM OPERATION</vt:lpstr>
      <vt:lpstr>FLUOROSCOPY SYSTEM OPERATION</vt:lpstr>
    </vt:vector>
  </TitlesOfParts>
  <Company>Stereotaxis,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David.Redlich@stereotaxis.com</dc:creator>
  <cp:lastModifiedBy>Megan Staudacher</cp:lastModifiedBy>
  <cp:revision>188</cp:revision>
  <dcterms:created xsi:type="dcterms:W3CDTF">2017-11-13T16:28:13Z</dcterms:created>
  <dcterms:modified xsi:type="dcterms:W3CDTF">2024-12-19T20:29:24Z</dcterms:modified>
</cp:coreProperties>
</file>