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64" r:id="rId2"/>
    <p:sldId id="265" r:id="rId3"/>
    <p:sldId id="266" r:id="rId4"/>
    <p:sldId id="267" r:id="rId5"/>
    <p:sldId id="268" r:id="rId6"/>
  </p:sldIdLst>
  <p:sldSz cx="12192000" cy="6858000"/>
  <p:notesSz cx="6858000" cy="9144000"/>
  <p:embeddedFontLst>
    <p:embeddedFont>
      <p:font typeface="Nirmala UI" panose="020B0502040204020203" pitchFamily="34" charset="0"/>
      <p:regular r:id="rId9"/>
      <p:bold r:id="rId10"/>
    </p:embeddedFont>
    <p:embeddedFont>
      <p:font typeface="Tahoma" panose="020B0604030504040204" pitchFamily="34" charset="0"/>
      <p:regular r:id="rId11"/>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E70"/>
    <a:srgbClr val="000000"/>
    <a:srgbClr val="E59E70"/>
    <a:srgbClr val="868EB0"/>
    <a:srgbClr val="F58025"/>
    <a:srgbClr val="EF7622"/>
    <a:srgbClr val="ED7D31"/>
    <a:srgbClr val="4D4D4D"/>
    <a:srgbClr val="EBE2EA"/>
    <a:srgbClr val="F79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1CCAE7-B00D-42B3-B826-B209838F8C6D}" v="10" dt="2024-10-30T19:29:40.4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6" autoAdjust="0"/>
    <p:restoredTop sz="97613" autoAdjust="0"/>
  </p:normalViewPr>
  <p:slideViewPr>
    <p:cSldViewPr>
      <p:cViewPr varScale="1">
        <p:scale>
          <a:sx n="119" d="100"/>
          <a:sy n="119" d="100"/>
        </p:scale>
        <p:origin x="15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0"/>
    </p:cViewPr>
  </p:sorterViewPr>
  <p:notesViewPr>
    <p:cSldViewPr>
      <p:cViewPr varScale="1">
        <p:scale>
          <a:sx n="96" d="100"/>
          <a:sy n="96" d="100"/>
        </p:scale>
        <p:origin x="35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y DeCourcey" userId="845ecd9a-0781-4ee5-90c8-a79e982716e9" providerId="ADAL" clId="{D91CCAE7-B00D-42B3-B826-B209838F8C6D}"/>
    <pc:docChg chg="modSld">
      <pc:chgData name="Stacy DeCourcey" userId="845ecd9a-0781-4ee5-90c8-a79e982716e9" providerId="ADAL" clId="{D91CCAE7-B00D-42B3-B826-B209838F8C6D}" dt="2024-10-30T19:20:30.710" v="9" actId="20577"/>
      <pc:docMkLst>
        <pc:docMk/>
      </pc:docMkLst>
      <pc:sldChg chg="modSp mod">
        <pc:chgData name="Stacy DeCourcey" userId="845ecd9a-0781-4ee5-90c8-a79e982716e9" providerId="ADAL" clId="{D91CCAE7-B00D-42B3-B826-B209838F8C6D}" dt="2024-10-30T19:20:30.710" v="9" actId="20577"/>
        <pc:sldMkLst>
          <pc:docMk/>
          <pc:sldMk cId="127587871" sldId="266"/>
        </pc:sldMkLst>
        <pc:spChg chg="mod">
          <ac:chgData name="Stacy DeCourcey" userId="845ecd9a-0781-4ee5-90c8-a79e982716e9" providerId="ADAL" clId="{D91CCAE7-B00D-42B3-B826-B209838F8C6D}" dt="2024-10-30T19:20:30.710" v="9" actId="20577"/>
          <ac:spMkLst>
            <pc:docMk/>
            <pc:sldMk cId="127587871" sldId="266"/>
            <ac:spMk id="2" creationId="{2E5F1E2B-77A6-0AED-A4BB-BBAAB1573235}"/>
          </ac:spMkLst>
        </pc:spChg>
      </pc:sldChg>
      <pc:sldChg chg="modSp mod">
        <pc:chgData name="Stacy DeCourcey" userId="845ecd9a-0781-4ee5-90c8-a79e982716e9" providerId="ADAL" clId="{D91CCAE7-B00D-42B3-B826-B209838F8C6D}" dt="2024-10-30T19:12:19.092" v="0" actId="207"/>
        <pc:sldMkLst>
          <pc:docMk/>
          <pc:sldMk cId="1629960231" sldId="268"/>
        </pc:sldMkLst>
        <pc:spChg chg="mod">
          <ac:chgData name="Stacy DeCourcey" userId="845ecd9a-0781-4ee5-90c8-a79e982716e9" providerId="ADAL" clId="{D91CCAE7-B00D-42B3-B826-B209838F8C6D}" dt="2024-10-30T19:12:19.092" v="0" actId="207"/>
          <ac:spMkLst>
            <pc:docMk/>
            <pc:sldMk cId="1629960231" sldId="268"/>
            <ac:spMk id="2" creationId="{E70C94A6-81B3-92D2-0460-197BB0FBFF9F}"/>
          </ac:spMkLst>
        </pc:spChg>
      </pc:sldChg>
    </pc:docChg>
  </pc:docChgLst>
  <pc:docChgLst>
    <pc:chgData name="Stacy DeCourcey" userId="845ecd9a-0781-4ee5-90c8-a79e982716e9" providerId="ADAL" clId="{4038803C-D16C-4833-8365-34310488F853}"/>
    <pc:docChg chg="custSel modSld">
      <pc:chgData name="Stacy DeCourcey" userId="845ecd9a-0781-4ee5-90c8-a79e982716e9" providerId="ADAL" clId="{4038803C-D16C-4833-8365-34310488F853}" dt="2024-10-08T19:17:32.170" v="71" actId="27636"/>
      <pc:docMkLst>
        <pc:docMk/>
      </pc:docMkLst>
      <pc:sldChg chg="modSp mod">
        <pc:chgData name="Stacy DeCourcey" userId="845ecd9a-0781-4ee5-90c8-a79e982716e9" providerId="ADAL" clId="{4038803C-D16C-4833-8365-34310488F853}" dt="2024-10-07T17:00:40.321" v="68" actId="20577"/>
        <pc:sldMkLst>
          <pc:docMk/>
          <pc:sldMk cId="2334616272" sldId="264"/>
        </pc:sldMkLst>
        <pc:spChg chg="mod">
          <ac:chgData name="Stacy DeCourcey" userId="845ecd9a-0781-4ee5-90c8-a79e982716e9" providerId="ADAL" clId="{4038803C-D16C-4833-8365-34310488F853}" dt="2024-10-07T17:00:40.321" v="68" actId="20577"/>
          <ac:spMkLst>
            <pc:docMk/>
            <pc:sldMk cId="2334616272" sldId="264"/>
            <ac:spMk id="2" creationId="{86E62C1B-58C9-DC02-5FA2-98AF9CAE5E34}"/>
          </ac:spMkLst>
        </pc:spChg>
        <pc:spChg chg="mod">
          <ac:chgData name="Stacy DeCourcey" userId="845ecd9a-0781-4ee5-90c8-a79e982716e9" providerId="ADAL" clId="{4038803C-D16C-4833-8365-34310488F853}" dt="2024-10-07T17:00:30.796" v="33" actId="20577"/>
          <ac:spMkLst>
            <pc:docMk/>
            <pc:sldMk cId="2334616272" sldId="264"/>
            <ac:spMk id="4" creationId="{939A453F-18BB-562C-4562-0E9F809B6282}"/>
          </ac:spMkLst>
        </pc:spChg>
      </pc:sldChg>
      <pc:sldChg chg="modSp mod">
        <pc:chgData name="Stacy DeCourcey" userId="845ecd9a-0781-4ee5-90c8-a79e982716e9" providerId="ADAL" clId="{4038803C-D16C-4833-8365-34310488F853}" dt="2024-10-08T19:17:32.170" v="71" actId="27636"/>
        <pc:sldMkLst>
          <pc:docMk/>
          <pc:sldMk cId="1020277132" sldId="267"/>
        </pc:sldMkLst>
        <pc:spChg chg="mod">
          <ac:chgData name="Stacy DeCourcey" userId="845ecd9a-0781-4ee5-90c8-a79e982716e9" providerId="ADAL" clId="{4038803C-D16C-4833-8365-34310488F853}" dt="2024-10-08T19:17:32.170" v="71" actId="27636"/>
          <ac:spMkLst>
            <pc:docMk/>
            <pc:sldMk cId="1020277132" sldId="267"/>
            <ac:spMk id="2" creationId="{F3E4E4FB-3AB4-D1D1-3017-70138D8B1E4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D7898C-AA87-47F4-8886-B2045EDD0709}" type="datetimeFigureOut">
              <a:rPr lang="en-US" smtClean="0"/>
              <a:t>12/19/2024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220134-87F8-4A72-96B7-DF39130B4721}" type="slidenum">
              <a:rPr lang="en-US" smtClean="0"/>
              <a:t>‹#›</a:t>
            </a:fld>
            <a:endParaRPr lang="en-US" dirty="0"/>
          </a:p>
        </p:txBody>
      </p:sp>
    </p:spTree>
    <p:extLst>
      <p:ext uri="{BB962C8B-B14F-4D97-AF65-F5344CB8AC3E}">
        <p14:creationId xmlns:p14="http://schemas.microsoft.com/office/powerpoint/2010/main" val="2292164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AD6212-95B5-4497-8DFC-CB8296816AFC}" type="datetimeFigureOut">
              <a:rPr lang="en-US" smtClean="0"/>
              <a:t>12/19/2024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192575-BF7E-42A0-AB28-4DA301640EFD}" type="slidenum">
              <a:rPr lang="en-US" smtClean="0"/>
              <a:t>‹#›</a:t>
            </a:fld>
            <a:endParaRPr lang="en-US" dirty="0"/>
          </a:p>
        </p:txBody>
      </p:sp>
    </p:spTree>
    <p:extLst>
      <p:ext uri="{BB962C8B-B14F-4D97-AF65-F5344CB8AC3E}">
        <p14:creationId xmlns:p14="http://schemas.microsoft.com/office/powerpoint/2010/main" val="189296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71CA70-E59D-44B1-8767-4EBBFAD48C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3" name="Content Placeholder 2">
            <a:extLst>
              <a:ext uri="{FF2B5EF4-FFF2-40B4-BE49-F238E27FC236}">
                <a16:creationId xmlns:a16="http://schemas.microsoft.com/office/drawing/2014/main" id="{97E96259-9389-F113-75AA-00AE0C1C8C65}"/>
              </a:ext>
            </a:extLst>
          </p:cNvPr>
          <p:cNvSpPr>
            <a:spLocks noGrp="1"/>
          </p:cNvSpPr>
          <p:nvPr>
            <p:ph sz="quarter" idx="14" hasCustomPrompt="1"/>
          </p:nvPr>
        </p:nvSpPr>
        <p:spPr>
          <a:xfrm>
            <a:off x="0" y="4381500"/>
            <a:ext cx="6096000" cy="419100"/>
          </a:xfrm>
        </p:spPr>
        <p:txBody>
          <a:bodyPr>
            <a:normAutofit/>
          </a:bodyPr>
          <a:lstStyle>
            <a:lvl1pPr marL="0" indent="0" algn="ctr">
              <a:buFontTx/>
              <a:buNone/>
              <a:defRPr sz="2000" b="0" i="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Subtitle</a:t>
            </a:r>
          </a:p>
        </p:txBody>
      </p:sp>
      <p:sp>
        <p:nvSpPr>
          <p:cNvPr id="14" name="Content Placeholder 4">
            <a:extLst>
              <a:ext uri="{FF2B5EF4-FFF2-40B4-BE49-F238E27FC236}">
                <a16:creationId xmlns:a16="http://schemas.microsoft.com/office/drawing/2014/main" id="{CA5C4D0B-87AA-A4AD-F215-F740DA4A3EE7}"/>
              </a:ext>
            </a:extLst>
          </p:cNvPr>
          <p:cNvSpPr>
            <a:spLocks noGrp="1"/>
          </p:cNvSpPr>
          <p:nvPr>
            <p:ph sz="quarter" idx="15" hasCustomPrompt="1"/>
          </p:nvPr>
        </p:nvSpPr>
        <p:spPr>
          <a:xfrm>
            <a:off x="152400" y="6324600"/>
            <a:ext cx="4572000" cy="419100"/>
          </a:xfrm>
        </p:spPr>
        <p:txBody>
          <a:bodyPr>
            <a:normAutofit/>
          </a:bodyPr>
          <a:lstStyle>
            <a:lvl1pPr marL="0" indent="0">
              <a:spcBef>
                <a:spcPts val="0"/>
              </a:spcBef>
              <a:buFontTx/>
              <a:buNone/>
              <a:defRPr sz="1400" b="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Date</a:t>
            </a:r>
          </a:p>
        </p:txBody>
      </p:sp>
      <p:sp>
        <p:nvSpPr>
          <p:cNvPr id="15" name="Content Placeholder 2">
            <a:extLst>
              <a:ext uri="{FF2B5EF4-FFF2-40B4-BE49-F238E27FC236}">
                <a16:creationId xmlns:a16="http://schemas.microsoft.com/office/drawing/2014/main" id="{8BAA50E3-3469-31C7-706F-F40E9D962AEE}"/>
              </a:ext>
            </a:extLst>
          </p:cNvPr>
          <p:cNvSpPr>
            <a:spLocks noGrp="1"/>
          </p:cNvSpPr>
          <p:nvPr>
            <p:ph sz="quarter" idx="16" hasCustomPrompt="1"/>
          </p:nvPr>
        </p:nvSpPr>
        <p:spPr>
          <a:xfrm>
            <a:off x="0" y="3962400"/>
            <a:ext cx="6096000" cy="419100"/>
          </a:xfrm>
        </p:spPr>
        <p:txBody>
          <a:bodyPr vert="horz" lIns="91440" tIns="45720" rIns="91440" bIns="45720" rtlCol="0" anchor="ctr">
            <a:normAutofit/>
          </a:bodyPr>
          <a:lstStyle>
            <a:lvl1pPr marL="0" indent="0" algn="ctr">
              <a:buFont typeface="Arial" panose="020B0604020202020204" pitchFamily="34" charset="0"/>
              <a:buNone/>
              <a:defRPr lang="en-US" sz="34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lvl="0" algn="ctr" defTabSz="685800">
              <a:spcBef>
                <a:spcPct val="0"/>
              </a:spcBef>
            </a:pPr>
            <a:r>
              <a:rPr lang="en-US" dirty="0"/>
              <a:t>MAIN TITLE</a:t>
            </a:r>
          </a:p>
        </p:txBody>
      </p:sp>
    </p:spTree>
    <p:extLst>
      <p:ext uri="{BB962C8B-B14F-4D97-AF65-F5344CB8AC3E}">
        <p14:creationId xmlns:p14="http://schemas.microsoft.com/office/powerpoint/2010/main" val="1966121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D81686-866A-1EE7-7AAC-5C6DFBE204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8585"/>
            <a:ext cx="8415035" cy="866785"/>
          </a:xfrm>
          <a:prstGeom prst="rect">
            <a:avLst/>
          </a:prstGeom>
        </p:spPr>
      </p:pic>
      <p:sp>
        <p:nvSpPr>
          <p:cNvPr id="13" name="Text Placeholder 23"/>
          <p:cNvSpPr>
            <a:spLocks noGrp="1"/>
          </p:cNvSpPr>
          <p:nvPr>
            <p:ph type="body" sz="quarter" idx="14" hasCustomPrompt="1"/>
          </p:nvPr>
        </p:nvSpPr>
        <p:spPr>
          <a:xfrm>
            <a:off x="712000" y="1295400"/>
            <a:ext cx="10718000" cy="4800600"/>
          </a:xfrm>
        </p:spPr>
        <p:txBody>
          <a:bodyPr>
            <a:normAutofit/>
          </a:bodyPr>
          <a:lstStyle>
            <a:lvl1pPr>
              <a:defRPr sz="2000" b="0" baseline="0"/>
            </a:lvl1pPr>
            <a:lvl2pPr marL="742950" indent="-285750">
              <a:buSzPct val="60000"/>
              <a:buFontTx/>
              <a:buBlip>
                <a:blip r:embed="rId3"/>
              </a:buBlip>
              <a:defRPr sz="1800" baseline="0"/>
            </a:lvl2pPr>
            <a:lvl3pPr>
              <a:defRPr sz="1600"/>
            </a:lvl3pPr>
            <a:lvl4pPr>
              <a:defRPr sz="1600"/>
            </a:lvl4pPr>
            <a:lvl5pPr>
              <a:defRPr sz="1600"/>
            </a:lvl5pPr>
          </a:lstStyle>
          <a:p>
            <a:pPr lvl="0"/>
            <a:r>
              <a:rPr lang="en-US" dirty="0"/>
              <a:t>First Level of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p:cNvSpPr>
            <a:spLocks noGrp="1"/>
          </p:cNvSpPr>
          <p:nvPr>
            <p:ph type="sldNum" sz="quarter" idx="13"/>
          </p:nvPr>
        </p:nvSpPr>
        <p:spPr>
          <a:xfrm>
            <a:off x="76200" y="6492876"/>
            <a:ext cx="304800" cy="365125"/>
          </a:xfrm>
          <a:prstGeom prst="rect">
            <a:avLst/>
          </a:prstGeom>
        </p:spPr>
        <p:txBody>
          <a:bodyPr vert="horz" lIns="91440" tIns="45720" rIns="91440" bIns="45720" rtlCol="0" anchor="ctr"/>
          <a:lstStyle>
            <a:lvl1pPr algn="l">
              <a:defRPr lang="en-US" sz="788" smtClean="0">
                <a:solidFill>
                  <a:schemeClr val="tx1">
                    <a:tint val="75000"/>
                  </a:schemeClr>
                </a:solidFill>
              </a:defRPr>
            </a:lvl1pPr>
          </a:lstStyle>
          <a:p>
            <a:fld id="{471A8A36-0A5B-4718-B18E-DD1BA7A57220}" type="slidenum">
              <a:rPr lang="en-US" smtClean="0"/>
              <a:pPr/>
              <a:t>‹#›</a:t>
            </a:fld>
            <a:endParaRPr lang="en-US" dirty="0"/>
          </a:p>
        </p:txBody>
      </p:sp>
      <p:sp>
        <p:nvSpPr>
          <p:cNvPr id="9" name="Title 2">
            <a:extLst>
              <a:ext uri="{FF2B5EF4-FFF2-40B4-BE49-F238E27FC236}">
                <a16:creationId xmlns:a16="http://schemas.microsoft.com/office/drawing/2014/main" id="{936B7F4C-B97C-4B48-8E45-DB4585C1C1F6}"/>
              </a:ext>
            </a:extLst>
          </p:cNvPr>
          <p:cNvSpPr>
            <a:spLocks noGrp="1"/>
          </p:cNvSpPr>
          <p:nvPr>
            <p:ph type="title" hasCustomPrompt="1"/>
          </p:nvPr>
        </p:nvSpPr>
        <p:spPr>
          <a:xfrm>
            <a:off x="101600" y="73417"/>
            <a:ext cx="8026400" cy="662780"/>
          </a:xfrm>
          <a:prstGeom prst="rect">
            <a:avLst/>
          </a:prstGeom>
        </p:spPr>
        <p:txBody>
          <a:bodyPr anchor="ctr">
            <a:normAutofit/>
          </a:bodyPr>
          <a:lstStyle>
            <a:lvl1pPr algn="l">
              <a:defRPr sz="24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SLIDE TITLE</a:t>
            </a:r>
          </a:p>
        </p:txBody>
      </p:sp>
    </p:spTree>
    <p:extLst>
      <p:ext uri="{BB962C8B-B14F-4D97-AF65-F5344CB8AC3E}">
        <p14:creationId xmlns:p14="http://schemas.microsoft.com/office/powerpoint/2010/main" val="1187824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Blank">
    <p:spTree>
      <p:nvGrpSpPr>
        <p:cNvPr id="1" name=""/>
        <p:cNvGrpSpPr/>
        <p:nvPr/>
      </p:nvGrpSpPr>
      <p:grpSpPr>
        <a:xfrm>
          <a:off x="0" y="0"/>
          <a:ext cx="0" cy="0"/>
          <a:chOff x="0" y="0"/>
          <a:chExt cx="0" cy="0"/>
        </a:xfrm>
      </p:grpSpPr>
      <p:sp>
        <p:nvSpPr>
          <p:cNvPr id="16" name="Slide Number Placeholder 5"/>
          <p:cNvSpPr>
            <a:spLocks noGrp="1"/>
          </p:cNvSpPr>
          <p:nvPr>
            <p:ph type="sldNum" sz="quarter" idx="13"/>
          </p:nvPr>
        </p:nvSpPr>
        <p:spPr>
          <a:xfrm>
            <a:off x="76200" y="6492876"/>
            <a:ext cx="304800" cy="365125"/>
          </a:xfrm>
          <a:prstGeom prst="rect">
            <a:avLst/>
          </a:prstGeom>
        </p:spPr>
        <p:txBody>
          <a:bodyPr vert="horz" lIns="91440" tIns="45720" rIns="91440" bIns="45720" rtlCol="0" anchor="ctr"/>
          <a:lstStyle>
            <a:lvl1pPr algn="l">
              <a:defRPr lang="en-US" sz="788" smtClean="0">
                <a:solidFill>
                  <a:schemeClr val="tx1">
                    <a:tint val="75000"/>
                  </a:schemeClr>
                </a:solidFill>
              </a:defRPr>
            </a:lvl1pPr>
          </a:lstStyle>
          <a:p>
            <a:fld id="{471A8A36-0A5B-4718-B18E-DD1BA7A57220}" type="slidenum">
              <a:rPr lang="en-US" smtClean="0"/>
              <a:pPr/>
              <a:t>‹#›</a:t>
            </a:fld>
            <a:endParaRPr lang="en-US" dirty="0"/>
          </a:p>
        </p:txBody>
      </p:sp>
      <p:pic>
        <p:nvPicPr>
          <p:cNvPr id="2" name="Picture 1">
            <a:extLst>
              <a:ext uri="{FF2B5EF4-FFF2-40B4-BE49-F238E27FC236}">
                <a16:creationId xmlns:a16="http://schemas.microsoft.com/office/drawing/2014/main" id="{4156C83F-7506-4148-5E6F-951B2C3E0F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8585"/>
            <a:ext cx="8415035" cy="866785"/>
          </a:xfrm>
          <a:prstGeom prst="rect">
            <a:avLst/>
          </a:prstGeom>
        </p:spPr>
      </p:pic>
      <p:sp>
        <p:nvSpPr>
          <p:cNvPr id="4" name="Title 2">
            <a:extLst>
              <a:ext uri="{FF2B5EF4-FFF2-40B4-BE49-F238E27FC236}">
                <a16:creationId xmlns:a16="http://schemas.microsoft.com/office/drawing/2014/main" id="{A166F579-9F31-EA61-CEE5-7A757219D096}"/>
              </a:ext>
            </a:extLst>
          </p:cNvPr>
          <p:cNvSpPr>
            <a:spLocks noGrp="1"/>
          </p:cNvSpPr>
          <p:nvPr>
            <p:ph type="title" hasCustomPrompt="1"/>
          </p:nvPr>
        </p:nvSpPr>
        <p:spPr>
          <a:xfrm>
            <a:off x="101600" y="76200"/>
            <a:ext cx="8026400" cy="662780"/>
          </a:xfrm>
          <a:prstGeom prst="rect">
            <a:avLst/>
          </a:prstGeom>
        </p:spPr>
        <p:txBody>
          <a:bodyPr anchor="ctr">
            <a:normAutofit/>
          </a:bodyPr>
          <a:lstStyle>
            <a:lvl1pPr algn="l">
              <a:defRPr sz="24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SLIDE TITLE</a:t>
            </a:r>
          </a:p>
        </p:txBody>
      </p:sp>
    </p:spTree>
    <p:extLst>
      <p:ext uri="{BB962C8B-B14F-4D97-AF65-F5344CB8AC3E}">
        <p14:creationId xmlns:p14="http://schemas.microsoft.com/office/powerpoint/2010/main" val="1676181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Concepts">
    <p:spTree>
      <p:nvGrpSpPr>
        <p:cNvPr id="1" name=""/>
        <p:cNvGrpSpPr/>
        <p:nvPr/>
      </p:nvGrpSpPr>
      <p:grpSpPr>
        <a:xfrm>
          <a:off x="0" y="0"/>
          <a:ext cx="0" cy="0"/>
          <a:chOff x="0" y="0"/>
          <a:chExt cx="0" cy="0"/>
        </a:xfrm>
      </p:grpSpPr>
      <p:sp>
        <p:nvSpPr>
          <p:cNvPr id="16" name="Slide Number Placeholder 5"/>
          <p:cNvSpPr>
            <a:spLocks noGrp="1"/>
          </p:cNvSpPr>
          <p:nvPr>
            <p:ph type="sldNum" sz="quarter" idx="13"/>
          </p:nvPr>
        </p:nvSpPr>
        <p:spPr>
          <a:xfrm>
            <a:off x="76200" y="6492876"/>
            <a:ext cx="304800" cy="365125"/>
          </a:xfrm>
          <a:prstGeom prst="rect">
            <a:avLst/>
          </a:prstGeom>
        </p:spPr>
        <p:txBody>
          <a:bodyPr vert="horz" lIns="91440" tIns="45720" rIns="91440" bIns="45720" rtlCol="0" anchor="ctr"/>
          <a:lstStyle>
            <a:lvl1pPr algn="l">
              <a:defRPr lang="en-US" sz="788" smtClean="0">
                <a:solidFill>
                  <a:schemeClr val="tx1">
                    <a:tint val="75000"/>
                  </a:schemeClr>
                </a:solidFill>
              </a:defRPr>
            </a:lvl1pPr>
          </a:lstStyle>
          <a:p>
            <a:fld id="{471A8A36-0A5B-4718-B18E-DD1BA7A57220}" type="slidenum">
              <a:rPr lang="en-US" smtClean="0"/>
              <a:pPr/>
              <a:t>‹#›</a:t>
            </a:fld>
            <a:endParaRPr lang="en-US" dirty="0"/>
          </a:p>
        </p:txBody>
      </p:sp>
      <p:sp>
        <p:nvSpPr>
          <p:cNvPr id="7" name="Content Placeholder 17"/>
          <p:cNvSpPr>
            <a:spLocks noGrp="1"/>
          </p:cNvSpPr>
          <p:nvPr>
            <p:ph sz="quarter" idx="19" hasCustomPrompt="1"/>
          </p:nvPr>
        </p:nvSpPr>
        <p:spPr>
          <a:xfrm>
            <a:off x="2247900" y="2138030"/>
            <a:ext cx="2514600" cy="315737"/>
          </a:xfrm>
        </p:spPr>
        <p:txBody>
          <a:bodyPr>
            <a:noAutofit/>
          </a:bodyPr>
          <a:lstStyle>
            <a:lvl1pPr marL="0" indent="0" algn="ctr">
              <a:buNone/>
              <a:defRPr sz="1400" baseline="0">
                <a:latin typeface="Tahoma" panose="020B0604030504040204" pitchFamily="34" charset="0"/>
                <a:ea typeface="Tahoma" panose="020B0604030504040204" pitchFamily="34" charset="0"/>
                <a:cs typeface="Tahoma" panose="020B0604030504040204" pitchFamily="34" charset="0"/>
              </a:defRPr>
            </a:lvl1pPr>
          </a:lstStyle>
          <a:p>
            <a:pPr lvl="0"/>
            <a:r>
              <a:rPr lang="en-US" dirty="0"/>
              <a:t>Example Subtitle</a:t>
            </a:r>
          </a:p>
        </p:txBody>
      </p:sp>
      <p:sp>
        <p:nvSpPr>
          <p:cNvPr id="9" name="Content Placeholder 19"/>
          <p:cNvSpPr>
            <a:spLocks noGrp="1"/>
          </p:cNvSpPr>
          <p:nvPr>
            <p:ph sz="quarter" idx="20" hasCustomPrompt="1"/>
          </p:nvPr>
        </p:nvSpPr>
        <p:spPr>
          <a:xfrm>
            <a:off x="1866900" y="1752600"/>
            <a:ext cx="3276600" cy="457200"/>
          </a:xfrm>
        </p:spPr>
        <p:txBody>
          <a:bodyPr>
            <a:normAutofit/>
          </a:bodyPr>
          <a:lstStyle>
            <a:lvl1pPr marL="0" indent="0" algn="ctr">
              <a:buNone/>
              <a:defRPr sz="2200" baseline="0">
                <a:solidFill>
                  <a:srgbClr val="F58025"/>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Example Title</a:t>
            </a:r>
          </a:p>
        </p:txBody>
      </p:sp>
      <p:sp>
        <p:nvSpPr>
          <p:cNvPr id="12" name="Content Placeholder 21"/>
          <p:cNvSpPr>
            <a:spLocks noGrp="1"/>
          </p:cNvSpPr>
          <p:nvPr>
            <p:ph sz="quarter" idx="21" hasCustomPrompt="1"/>
          </p:nvPr>
        </p:nvSpPr>
        <p:spPr>
          <a:xfrm>
            <a:off x="1752600" y="2519030"/>
            <a:ext cx="3505200" cy="986170"/>
          </a:xfrm>
        </p:spPr>
        <p:txBody>
          <a:bodyPr>
            <a:normAutofit/>
          </a:bodyPr>
          <a:lstStyle>
            <a:lvl1pPr marL="0" indent="0" algn="ctr">
              <a:buNone/>
              <a:defRPr sz="1200" b="0"/>
            </a:lvl1pPr>
          </a:lstStyle>
          <a:p>
            <a:pPr lvl="0"/>
            <a:r>
              <a:rPr lang="en-US" dirty="0"/>
              <a:t>Lorem ipsum dolor sit </a:t>
            </a:r>
            <a:r>
              <a:rPr lang="en-US" dirty="0" err="1"/>
              <a:t>amet</a:t>
            </a:r>
            <a:r>
              <a:rPr lang="en-US" dirty="0"/>
              <a:t>, </a:t>
            </a:r>
            <a:r>
              <a:rPr lang="en-US" dirty="0" err="1"/>
              <a:t>consectetur</a:t>
            </a:r>
            <a:r>
              <a:rPr lang="en-US" dirty="0"/>
              <a:t> adipiscing </a:t>
            </a:r>
            <a:r>
              <a:rPr lang="en-US" dirty="0" err="1"/>
              <a:t>elit</a:t>
            </a:r>
            <a:r>
              <a:rPr lang="en-US" dirty="0"/>
              <a:t>. Maecenas </a:t>
            </a:r>
            <a:r>
              <a:rPr lang="en-US" dirty="0" err="1"/>
              <a:t>nunc</a:t>
            </a:r>
            <a:r>
              <a:rPr lang="en-US" dirty="0"/>
              <a:t> dolor, </a:t>
            </a:r>
            <a:r>
              <a:rPr lang="en-US" dirty="0" err="1"/>
              <a:t>scelerisque</a:t>
            </a:r>
            <a:r>
              <a:rPr lang="en-US" dirty="0"/>
              <a:t> ac </a:t>
            </a:r>
            <a:r>
              <a:rPr lang="en-US" dirty="0" err="1"/>
              <a:t>sapien</a:t>
            </a:r>
            <a:r>
              <a:rPr lang="en-US" dirty="0"/>
              <a:t> id, </a:t>
            </a:r>
            <a:r>
              <a:rPr lang="en-US" dirty="0" err="1"/>
              <a:t>efficitur</a:t>
            </a:r>
            <a:r>
              <a:rPr lang="en-US" dirty="0"/>
              <a:t> </a:t>
            </a:r>
            <a:r>
              <a:rPr lang="en-US" dirty="0" err="1"/>
              <a:t>vehicula</a:t>
            </a:r>
            <a:r>
              <a:rPr lang="en-US" dirty="0"/>
              <a:t> </a:t>
            </a:r>
            <a:r>
              <a:rPr lang="en-US" dirty="0" err="1"/>
              <a:t>arcu</a:t>
            </a:r>
            <a:r>
              <a:rPr lang="en-US" dirty="0"/>
              <a:t>. </a:t>
            </a:r>
            <a:r>
              <a:rPr lang="en-US" dirty="0" err="1"/>
              <a:t>Aliquam</a:t>
            </a:r>
            <a:r>
              <a:rPr lang="en-US" dirty="0"/>
              <a:t> </a:t>
            </a:r>
            <a:r>
              <a:rPr lang="en-US" dirty="0" err="1"/>
              <a:t>porttitor</a:t>
            </a:r>
            <a:r>
              <a:rPr lang="en-US" dirty="0"/>
              <a:t> </a:t>
            </a:r>
            <a:r>
              <a:rPr lang="en-US" dirty="0" err="1"/>
              <a:t>euismod</a:t>
            </a:r>
            <a:r>
              <a:rPr lang="en-US" dirty="0"/>
              <a:t> ligula, </a:t>
            </a:r>
            <a:r>
              <a:rPr lang="en-US" dirty="0" err="1"/>
              <a:t>mollis</a:t>
            </a:r>
            <a:r>
              <a:rPr lang="en-US" dirty="0"/>
              <a:t> </a:t>
            </a:r>
            <a:r>
              <a:rPr lang="en-US" dirty="0" err="1"/>
              <a:t>bibendum</a:t>
            </a:r>
            <a:r>
              <a:rPr lang="en-US" dirty="0"/>
              <a:t> </a:t>
            </a:r>
            <a:r>
              <a:rPr lang="en-US" dirty="0" err="1"/>
              <a:t>justo</a:t>
            </a:r>
            <a:r>
              <a:rPr lang="en-US" dirty="0"/>
              <a:t> </a:t>
            </a:r>
            <a:r>
              <a:rPr lang="en-US" dirty="0" err="1"/>
              <a:t>scelerisque</a:t>
            </a:r>
            <a:r>
              <a:rPr lang="en-US" dirty="0"/>
              <a:t> </a:t>
            </a:r>
            <a:r>
              <a:rPr lang="en-US" dirty="0" err="1"/>
              <a:t>eu</a:t>
            </a:r>
            <a:r>
              <a:rPr lang="en-US" dirty="0"/>
              <a:t>. Nunc id </a:t>
            </a:r>
            <a:r>
              <a:rPr lang="en-US" dirty="0" err="1"/>
              <a:t>ornare</a:t>
            </a:r>
            <a:r>
              <a:rPr lang="en-US" dirty="0"/>
              <a:t> </a:t>
            </a:r>
            <a:r>
              <a:rPr lang="en-US" dirty="0" err="1"/>
              <a:t>felis</a:t>
            </a:r>
            <a:r>
              <a:rPr lang="en-US" dirty="0"/>
              <a:t>.</a:t>
            </a:r>
          </a:p>
        </p:txBody>
      </p:sp>
      <p:sp>
        <p:nvSpPr>
          <p:cNvPr id="14" name="Content Placeholder 17"/>
          <p:cNvSpPr>
            <a:spLocks noGrp="1"/>
          </p:cNvSpPr>
          <p:nvPr>
            <p:ph sz="quarter" idx="22" hasCustomPrompt="1"/>
          </p:nvPr>
        </p:nvSpPr>
        <p:spPr>
          <a:xfrm>
            <a:off x="7353300" y="2138030"/>
            <a:ext cx="2514600" cy="315737"/>
          </a:xfrm>
        </p:spPr>
        <p:txBody>
          <a:bodyPr>
            <a:noAutofit/>
          </a:bodyPr>
          <a:lstStyle>
            <a:lvl1pPr marL="0" indent="0" algn="ctr">
              <a:buNone/>
              <a:defRPr sz="1400" baseline="0">
                <a:latin typeface="Tahoma" panose="020B0604030504040204" pitchFamily="34" charset="0"/>
                <a:ea typeface="Tahoma" panose="020B0604030504040204" pitchFamily="34" charset="0"/>
                <a:cs typeface="Tahoma" panose="020B0604030504040204" pitchFamily="34" charset="0"/>
              </a:defRPr>
            </a:lvl1pPr>
          </a:lstStyle>
          <a:p>
            <a:pPr lvl="0"/>
            <a:r>
              <a:rPr lang="en-US" dirty="0"/>
              <a:t>Example Subtitle</a:t>
            </a:r>
          </a:p>
        </p:txBody>
      </p:sp>
      <p:sp>
        <p:nvSpPr>
          <p:cNvPr id="15" name="Content Placeholder 19"/>
          <p:cNvSpPr>
            <a:spLocks noGrp="1"/>
          </p:cNvSpPr>
          <p:nvPr>
            <p:ph sz="quarter" idx="23" hasCustomPrompt="1"/>
          </p:nvPr>
        </p:nvSpPr>
        <p:spPr>
          <a:xfrm>
            <a:off x="6972300" y="1752600"/>
            <a:ext cx="3276600" cy="457200"/>
          </a:xfrm>
        </p:spPr>
        <p:txBody>
          <a:bodyPr>
            <a:normAutofit/>
          </a:bodyPr>
          <a:lstStyle>
            <a:lvl1pPr marL="0" indent="0" algn="ctr">
              <a:buNone/>
              <a:defRPr sz="2200" baseline="0">
                <a:solidFill>
                  <a:srgbClr val="F58025"/>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Example Title</a:t>
            </a:r>
          </a:p>
        </p:txBody>
      </p:sp>
      <p:sp>
        <p:nvSpPr>
          <p:cNvPr id="17" name="Content Placeholder 21"/>
          <p:cNvSpPr>
            <a:spLocks noGrp="1"/>
          </p:cNvSpPr>
          <p:nvPr>
            <p:ph sz="quarter" idx="24" hasCustomPrompt="1"/>
          </p:nvPr>
        </p:nvSpPr>
        <p:spPr>
          <a:xfrm>
            <a:off x="6858000" y="2519030"/>
            <a:ext cx="3505200" cy="986170"/>
          </a:xfrm>
        </p:spPr>
        <p:txBody>
          <a:bodyPr>
            <a:normAutofit/>
          </a:bodyPr>
          <a:lstStyle>
            <a:lvl1pPr marL="0" indent="0" algn="ctr">
              <a:buNone/>
              <a:defRPr sz="1200" b="0"/>
            </a:lvl1pPr>
          </a:lstStyle>
          <a:p>
            <a:pPr lvl="0"/>
            <a:r>
              <a:rPr lang="en-US" dirty="0"/>
              <a:t>Lorem ipsum dolor sit </a:t>
            </a:r>
            <a:r>
              <a:rPr lang="en-US" dirty="0" err="1"/>
              <a:t>amet</a:t>
            </a:r>
            <a:r>
              <a:rPr lang="en-US" dirty="0"/>
              <a:t>, </a:t>
            </a:r>
            <a:r>
              <a:rPr lang="en-US" dirty="0" err="1"/>
              <a:t>consectetur</a:t>
            </a:r>
            <a:r>
              <a:rPr lang="en-US" dirty="0"/>
              <a:t> adipiscing </a:t>
            </a:r>
            <a:r>
              <a:rPr lang="en-US" dirty="0" err="1"/>
              <a:t>elit</a:t>
            </a:r>
            <a:r>
              <a:rPr lang="en-US" dirty="0"/>
              <a:t>. Maecenas </a:t>
            </a:r>
            <a:r>
              <a:rPr lang="en-US" dirty="0" err="1"/>
              <a:t>nunc</a:t>
            </a:r>
            <a:r>
              <a:rPr lang="en-US" dirty="0"/>
              <a:t> dolor, </a:t>
            </a:r>
            <a:r>
              <a:rPr lang="en-US" dirty="0" err="1"/>
              <a:t>scelerisque</a:t>
            </a:r>
            <a:r>
              <a:rPr lang="en-US" dirty="0"/>
              <a:t> ac </a:t>
            </a:r>
            <a:r>
              <a:rPr lang="en-US" dirty="0" err="1"/>
              <a:t>sapien</a:t>
            </a:r>
            <a:r>
              <a:rPr lang="en-US" dirty="0"/>
              <a:t> id, </a:t>
            </a:r>
            <a:r>
              <a:rPr lang="en-US" dirty="0" err="1"/>
              <a:t>efficitur</a:t>
            </a:r>
            <a:r>
              <a:rPr lang="en-US" dirty="0"/>
              <a:t> </a:t>
            </a:r>
            <a:r>
              <a:rPr lang="en-US" dirty="0" err="1"/>
              <a:t>vehicula</a:t>
            </a:r>
            <a:r>
              <a:rPr lang="en-US" dirty="0"/>
              <a:t> </a:t>
            </a:r>
            <a:r>
              <a:rPr lang="en-US" dirty="0" err="1"/>
              <a:t>arcu</a:t>
            </a:r>
            <a:r>
              <a:rPr lang="en-US" dirty="0"/>
              <a:t>. </a:t>
            </a:r>
            <a:r>
              <a:rPr lang="en-US" dirty="0" err="1"/>
              <a:t>Aliquam</a:t>
            </a:r>
            <a:r>
              <a:rPr lang="en-US" dirty="0"/>
              <a:t> </a:t>
            </a:r>
            <a:r>
              <a:rPr lang="en-US" dirty="0" err="1"/>
              <a:t>porttitor</a:t>
            </a:r>
            <a:r>
              <a:rPr lang="en-US" dirty="0"/>
              <a:t> </a:t>
            </a:r>
            <a:r>
              <a:rPr lang="en-US" dirty="0" err="1"/>
              <a:t>euismod</a:t>
            </a:r>
            <a:r>
              <a:rPr lang="en-US" dirty="0"/>
              <a:t> ligula, </a:t>
            </a:r>
            <a:r>
              <a:rPr lang="en-US" dirty="0" err="1"/>
              <a:t>mollis</a:t>
            </a:r>
            <a:r>
              <a:rPr lang="en-US" dirty="0"/>
              <a:t> </a:t>
            </a:r>
            <a:r>
              <a:rPr lang="en-US" dirty="0" err="1"/>
              <a:t>bibendum</a:t>
            </a:r>
            <a:r>
              <a:rPr lang="en-US" dirty="0"/>
              <a:t> </a:t>
            </a:r>
            <a:r>
              <a:rPr lang="en-US" dirty="0" err="1"/>
              <a:t>justo</a:t>
            </a:r>
            <a:r>
              <a:rPr lang="en-US" dirty="0"/>
              <a:t> </a:t>
            </a:r>
            <a:r>
              <a:rPr lang="en-US" dirty="0" err="1"/>
              <a:t>scelerisque</a:t>
            </a:r>
            <a:r>
              <a:rPr lang="en-US" dirty="0"/>
              <a:t> </a:t>
            </a:r>
            <a:r>
              <a:rPr lang="en-US" dirty="0" err="1"/>
              <a:t>eu</a:t>
            </a:r>
            <a:r>
              <a:rPr lang="en-US" dirty="0"/>
              <a:t>. Nunc id </a:t>
            </a:r>
            <a:r>
              <a:rPr lang="en-US" dirty="0" err="1"/>
              <a:t>ornare</a:t>
            </a:r>
            <a:r>
              <a:rPr lang="en-US" dirty="0"/>
              <a:t> </a:t>
            </a:r>
            <a:r>
              <a:rPr lang="en-US" dirty="0" err="1"/>
              <a:t>felis</a:t>
            </a:r>
            <a:r>
              <a:rPr lang="en-US" dirty="0"/>
              <a:t>.</a:t>
            </a:r>
          </a:p>
        </p:txBody>
      </p:sp>
      <p:sp>
        <p:nvSpPr>
          <p:cNvPr id="18" name="Content Placeholder 17"/>
          <p:cNvSpPr>
            <a:spLocks noGrp="1"/>
          </p:cNvSpPr>
          <p:nvPr>
            <p:ph sz="quarter" idx="25" hasCustomPrompt="1"/>
          </p:nvPr>
        </p:nvSpPr>
        <p:spPr>
          <a:xfrm>
            <a:off x="2247900" y="4504660"/>
            <a:ext cx="2514600" cy="315737"/>
          </a:xfrm>
        </p:spPr>
        <p:txBody>
          <a:bodyPr>
            <a:noAutofit/>
          </a:bodyPr>
          <a:lstStyle>
            <a:lvl1pPr marL="0" indent="0" algn="ctr">
              <a:buNone/>
              <a:defRPr sz="1400" baseline="0">
                <a:latin typeface="Tahoma" panose="020B0604030504040204" pitchFamily="34" charset="0"/>
                <a:ea typeface="Tahoma" panose="020B0604030504040204" pitchFamily="34" charset="0"/>
                <a:cs typeface="Tahoma" panose="020B0604030504040204" pitchFamily="34" charset="0"/>
              </a:defRPr>
            </a:lvl1pPr>
          </a:lstStyle>
          <a:p>
            <a:pPr lvl="0"/>
            <a:r>
              <a:rPr lang="en-US" dirty="0"/>
              <a:t>Example Subtitle</a:t>
            </a:r>
          </a:p>
        </p:txBody>
      </p:sp>
      <p:sp>
        <p:nvSpPr>
          <p:cNvPr id="19" name="Content Placeholder 19"/>
          <p:cNvSpPr>
            <a:spLocks noGrp="1"/>
          </p:cNvSpPr>
          <p:nvPr>
            <p:ph sz="quarter" idx="26" hasCustomPrompt="1"/>
          </p:nvPr>
        </p:nvSpPr>
        <p:spPr>
          <a:xfrm>
            <a:off x="1866900" y="4119230"/>
            <a:ext cx="3276600" cy="457200"/>
          </a:xfrm>
        </p:spPr>
        <p:txBody>
          <a:bodyPr>
            <a:normAutofit/>
          </a:bodyPr>
          <a:lstStyle>
            <a:lvl1pPr marL="0" indent="0" algn="ctr">
              <a:buNone/>
              <a:defRPr sz="2200" baseline="0">
                <a:solidFill>
                  <a:srgbClr val="F58025"/>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Example Title</a:t>
            </a:r>
          </a:p>
        </p:txBody>
      </p:sp>
      <p:sp>
        <p:nvSpPr>
          <p:cNvPr id="20" name="Content Placeholder 21"/>
          <p:cNvSpPr>
            <a:spLocks noGrp="1"/>
          </p:cNvSpPr>
          <p:nvPr>
            <p:ph sz="quarter" idx="27" hasCustomPrompt="1"/>
          </p:nvPr>
        </p:nvSpPr>
        <p:spPr>
          <a:xfrm>
            <a:off x="1752600" y="4885660"/>
            <a:ext cx="3505200" cy="981740"/>
          </a:xfrm>
        </p:spPr>
        <p:txBody>
          <a:bodyPr>
            <a:normAutofit/>
          </a:bodyPr>
          <a:lstStyle>
            <a:lvl1pPr marL="0" indent="0" algn="ctr">
              <a:buNone/>
              <a:defRPr sz="1200" b="0"/>
            </a:lvl1pPr>
          </a:lstStyle>
          <a:p>
            <a:pPr lvl="0"/>
            <a:r>
              <a:rPr lang="en-US" dirty="0"/>
              <a:t>Lorem ipsum dolor sit </a:t>
            </a:r>
            <a:r>
              <a:rPr lang="en-US" dirty="0" err="1"/>
              <a:t>amet</a:t>
            </a:r>
            <a:r>
              <a:rPr lang="en-US" dirty="0"/>
              <a:t>, </a:t>
            </a:r>
            <a:r>
              <a:rPr lang="en-US" dirty="0" err="1"/>
              <a:t>consectetur</a:t>
            </a:r>
            <a:r>
              <a:rPr lang="en-US" dirty="0"/>
              <a:t> adipiscing </a:t>
            </a:r>
            <a:r>
              <a:rPr lang="en-US" dirty="0" err="1"/>
              <a:t>elit</a:t>
            </a:r>
            <a:r>
              <a:rPr lang="en-US" dirty="0"/>
              <a:t>. Maecenas </a:t>
            </a:r>
            <a:r>
              <a:rPr lang="en-US" dirty="0" err="1"/>
              <a:t>nunc</a:t>
            </a:r>
            <a:r>
              <a:rPr lang="en-US" dirty="0"/>
              <a:t> dolor, </a:t>
            </a:r>
            <a:r>
              <a:rPr lang="en-US" dirty="0" err="1"/>
              <a:t>scelerisque</a:t>
            </a:r>
            <a:r>
              <a:rPr lang="en-US" dirty="0"/>
              <a:t> ac </a:t>
            </a:r>
            <a:r>
              <a:rPr lang="en-US" dirty="0" err="1"/>
              <a:t>sapien</a:t>
            </a:r>
            <a:r>
              <a:rPr lang="en-US" dirty="0"/>
              <a:t> id, </a:t>
            </a:r>
            <a:r>
              <a:rPr lang="en-US" dirty="0" err="1"/>
              <a:t>efficitur</a:t>
            </a:r>
            <a:r>
              <a:rPr lang="en-US" dirty="0"/>
              <a:t> </a:t>
            </a:r>
            <a:r>
              <a:rPr lang="en-US" dirty="0" err="1"/>
              <a:t>vehicula</a:t>
            </a:r>
            <a:r>
              <a:rPr lang="en-US" dirty="0"/>
              <a:t> </a:t>
            </a:r>
            <a:r>
              <a:rPr lang="en-US" dirty="0" err="1"/>
              <a:t>arcu</a:t>
            </a:r>
            <a:r>
              <a:rPr lang="en-US" dirty="0"/>
              <a:t>. </a:t>
            </a:r>
            <a:r>
              <a:rPr lang="en-US" dirty="0" err="1"/>
              <a:t>Aliquam</a:t>
            </a:r>
            <a:r>
              <a:rPr lang="en-US" dirty="0"/>
              <a:t> </a:t>
            </a:r>
            <a:r>
              <a:rPr lang="en-US" dirty="0" err="1"/>
              <a:t>porttitor</a:t>
            </a:r>
            <a:r>
              <a:rPr lang="en-US" dirty="0"/>
              <a:t> </a:t>
            </a:r>
            <a:r>
              <a:rPr lang="en-US" dirty="0" err="1"/>
              <a:t>euismod</a:t>
            </a:r>
            <a:r>
              <a:rPr lang="en-US" dirty="0"/>
              <a:t> ligula, </a:t>
            </a:r>
            <a:r>
              <a:rPr lang="en-US" dirty="0" err="1"/>
              <a:t>mollis</a:t>
            </a:r>
            <a:r>
              <a:rPr lang="en-US" dirty="0"/>
              <a:t> </a:t>
            </a:r>
            <a:r>
              <a:rPr lang="en-US" dirty="0" err="1"/>
              <a:t>bibendum</a:t>
            </a:r>
            <a:r>
              <a:rPr lang="en-US" dirty="0"/>
              <a:t> </a:t>
            </a:r>
            <a:r>
              <a:rPr lang="en-US" dirty="0" err="1"/>
              <a:t>justo</a:t>
            </a:r>
            <a:r>
              <a:rPr lang="en-US" dirty="0"/>
              <a:t> </a:t>
            </a:r>
            <a:r>
              <a:rPr lang="en-US" dirty="0" err="1"/>
              <a:t>scelerisque</a:t>
            </a:r>
            <a:r>
              <a:rPr lang="en-US" dirty="0"/>
              <a:t> </a:t>
            </a:r>
            <a:r>
              <a:rPr lang="en-US" dirty="0" err="1"/>
              <a:t>eu</a:t>
            </a:r>
            <a:r>
              <a:rPr lang="en-US" dirty="0"/>
              <a:t>. Nunc id </a:t>
            </a:r>
            <a:r>
              <a:rPr lang="en-US" dirty="0" err="1"/>
              <a:t>ornare</a:t>
            </a:r>
            <a:r>
              <a:rPr lang="en-US" dirty="0"/>
              <a:t> </a:t>
            </a:r>
            <a:r>
              <a:rPr lang="en-US" dirty="0" err="1"/>
              <a:t>felis</a:t>
            </a:r>
            <a:r>
              <a:rPr lang="en-US" dirty="0"/>
              <a:t>.</a:t>
            </a:r>
          </a:p>
        </p:txBody>
      </p:sp>
      <p:sp>
        <p:nvSpPr>
          <p:cNvPr id="21" name="Content Placeholder 17"/>
          <p:cNvSpPr>
            <a:spLocks noGrp="1"/>
          </p:cNvSpPr>
          <p:nvPr>
            <p:ph sz="quarter" idx="28" hasCustomPrompt="1"/>
          </p:nvPr>
        </p:nvSpPr>
        <p:spPr>
          <a:xfrm>
            <a:off x="7353300" y="4504660"/>
            <a:ext cx="2514600" cy="315737"/>
          </a:xfrm>
        </p:spPr>
        <p:txBody>
          <a:bodyPr>
            <a:noAutofit/>
          </a:bodyPr>
          <a:lstStyle>
            <a:lvl1pPr marL="0" indent="0" algn="ctr">
              <a:buNone/>
              <a:defRPr sz="1400" baseline="0">
                <a:latin typeface="Tahoma" panose="020B0604030504040204" pitchFamily="34" charset="0"/>
                <a:ea typeface="Tahoma" panose="020B0604030504040204" pitchFamily="34" charset="0"/>
                <a:cs typeface="Tahoma" panose="020B0604030504040204" pitchFamily="34" charset="0"/>
              </a:defRPr>
            </a:lvl1pPr>
          </a:lstStyle>
          <a:p>
            <a:pPr lvl="0"/>
            <a:r>
              <a:rPr lang="en-US" dirty="0"/>
              <a:t>Example Subtitle</a:t>
            </a:r>
          </a:p>
        </p:txBody>
      </p:sp>
      <p:sp>
        <p:nvSpPr>
          <p:cNvPr id="22" name="Content Placeholder 19"/>
          <p:cNvSpPr>
            <a:spLocks noGrp="1"/>
          </p:cNvSpPr>
          <p:nvPr>
            <p:ph sz="quarter" idx="29" hasCustomPrompt="1"/>
          </p:nvPr>
        </p:nvSpPr>
        <p:spPr>
          <a:xfrm>
            <a:off x="6972300" y="4119230"/>
            <a:ext cx="3276600" cy="457200"/>
          </a:xfrm>
        </p:spPr>
        <p:txBody>
          <a:bodyPr>
            <a:normAutofit/>
          </a:bodyPr>
          <a:lstStyle>
            <a:lvl1pPr marL="0" indent="0" algn="ctr">
              <a:buNone/>
              <a:defRPr sz="2200" baseline="0">
                <a:solidFill>
                  <a:srgbClr val="F58025"/>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Example Title</a:t>
            </a:r>
          </a:p>
        </p:txBody>
      </p:sp>
      <p:sp>
        <p:nvSpPr>
          <p:cNvPr id="23" name="Content Placeholder 21"/>
          <p:cNvSpPr>
            <a:spLocks noGrp="1"/>
          </p:cNvSpPr>
          <p:nvPr>
            <p:ph sz="quarter" idx="30" hasCustomPrompt="1"/>
          </p:nvPr>
        </p:nvSpPr>
        <p:spPr>
          <a:xfrm>
            <a:off x="6858000" y="4885660"/>
            <a:ext cx="3505200" cy="981740"/>
          </a:xfrm>
        </p:spPr>
        <p:txBody>
          <a:bodyPr>
            <a:normAutofit/>
          </a:bodyPr>
          <a:lstStyle>
            <a:lvl1pPr marL="0" indent="0" algn="ctr">
              <a:buNone/>
              <a:defRPr sz="1200" b="0"/>
            </a:lvl1pPr>
          </a:lstStyle>
          <a:p>
            <a:pPr lvl="0"/>
            <a:r>
              <a:rPr lang="en-US" dirty="0"/>
              <a:t>Lorem ipsum dolor sit </a:t>
            </a:r>
            <a:r>
              <a:rPr lang="en-US" dirty="0" err="1"/>
              <a:t>amet</a:t>
            </a:r>
            <a:r>
              <a:rPr lang="en-US" dirty="0"/>
              <a:t>, </a:t>
            </a:r>
            <a:r>
              <a:rPr lang="en-US" dirty="0" err="1"/>
              <a:t>consectetur</a:t>
            </a:r>
            <a:r>
              <a:rPr lang="en-US" dirty="0"/>
              <a:t> adipiscing </a:t>
            </a:r>
            <a:r>
              <a:rPr lang="en-US" dirty="0" err="1"/>
              <a:t>elit</a:t>
            </a:r>
            <a:r>
              <a:rPr lang="en-US" dirty="0"/>
              <a:t>. Maecenas </a:t>
            </a:r>
            <a:r>
              <a:rPr lang="en-US" dirty="0" err="1"/>
              <a:t>nunc</a:t>
            </a:r>
            <a:r>
              <a:rPr lang="en-US" dirty="0"/>
              <a:t> dolor, </a:t>
            </a:r>
            <a:r>
              <a:rPr lang="en-US" dirty="0" err="1"/>
              <a:t>scelerisque</a:t>
            </a:r>
            <a:r>
              <a:rPr lang="en-US" dirty="0"/>
              <a:t> ac </a:t>
            </a:r>
            <a:r>
              <a:rPr lang="en-US" dirty="0" err="1"/>
              <a:t>sapien</a:t>
            </a:r>
            <a:r>
              <a:rPr lang="en-US" dirty="0"/>
              <a:t> id, </a:t>
            </a:r>
            <a:r>
              <a:rPr lang="en-US" dirty="0" err="1"/>
              <a:t>efficitur</a:t>
            </a:r>
            <a:r>
              <a:rPr lang="en-US" dirty="0"/>
              <a:t> </a:t>
            </a:r>
            <a:r>
              <a:rPr lang="en-US" dirty="0" err="1"/>
              <a:t>vehicula</a:t>
            </a:r>
            <a:r>
              <a:rPr lang="en-US" dirty="0"/>
              <a:t> </a:t>
            </a:r>
            <a:r>
              <a:rPr lang="en-US" dirty="0" err="1"/>
              <a:t>arcu</a:t>
            </a:r>
            <a:r>
              <a:rPr lang="en-US" dirty="0"/>
              <a:t>. </a:t>
            </a:r>
            <a:r>
              <a:rPr lang="en-US" dirty="0" err="1"/>
              <a:t>Aliquam</a:t>
            </a:r>
            <a:r>
              <a:rPr lang="en-US" dirty="0"/>
              <a:t> </a:t>
            </a:r>
            <a:r>
              <a:rPr lang="en-US" dirty="0" err="1"/>
              <a:t>porttitor</a:t>
            </a:r>
            <a:r>
              <a:rPr lang="en-US" dirty="0"/>
              <a:t> </a:t>
            </a:r>
            <a:r>
              <a:rPr lang="en-US" dirty="0" err="1"/>
              <a:t>euismod</a:t>
            </a:r>
            <a:r>
              <a:rPr lang="en-US" dirty="0"/>
              <a:t> ligula, </a:t>
            </a:r>
            <a:r>
              <a:rPr lang="en-US" dirty="0" err="1"/>
              <a:t>mollis</a:t>
            </a:r>
            <a:r>
              <a:rPr lang="en-US" dirty="0"/>
              <a:t> </a:t>
            </a:r>
            <a:r>
              <a:rPr lang="en-US" dirty="0" err="1"/>
              <a:t>bibendum</a:t>
            </a:r>
            <a:r>
              <a:rPr lang="en-US" dirty="0"/>
              <a:t> </a:t>
            </a:r>
            <a:r>
              <a:rPr lang="en-US" dirty="0" err="1"/>
              <a:t>justo</a:t>
            </a:r>
            <a:r>
              <a:rPr lang="en-US" dirty="0"/>
              <a:t> </a:t>
            </a:r>
            <a:r>
              <a:rPr lang="en-US" dirty="0" err="1"/>
              <a:t>scelerisque</a:t>
            </a:r>
            <a:r>
              <a:rPr lang="en-US" dirty="0"/>
              <a:t> </a:t>
            </a:r>
            <a:r>
              <a:rPr lang="en-US" dirty="0" err="1"/>
              <a:t>eu</a:t>
            </a:r>
            <a:r>
              <a:rPr lang="en-US" dirty="0"/>
              <a:t>. Nunc id </a:t>
            </a:r>
            <a:r>
              <a:rPr lang="en-US" dirty="0" err="1"/>
              <a:t>ornare</a:t>
            </a:r>
            <a:r>
              <a:rPr lang="en-US" dirty="0"/>
              <a:t> </a:t>
            </a:r>
            <a:r>
              <a:rPr lang="en-US" dirty="0" err="1"/>
              <a:t>felis</a:t>
            </a:r>
            <a:r>
              <a:rPr lang="en-US" dirty="0"/>
              <a:t>.</a:t>
            </a:r>
          </a:p>
        </p:txBody>
      </p:sp>
      <p:pic>
        <p:nvPicPr>
          <p:cNvPr id="2" name="Picture 1">
            <a:extLst>
              <a:ext uri="{FF2B5EF4-FFF2-40B4-BE49-F238E27FC236}">
                <a16:creationId xmlns:a16="http://schemas.microsoft.com/office/drawing/2014/main" id="{A2104D0D-9242-EDCE-8FDB-9771DDAFD9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8585"/>
            <a:ext cx="8415035" cy="866785"/>
          </a:xfrm>
          <a:prstGeom prst="rect">
            <a:avLst/>
          </a:prstGeom>
        </p:spPr>
      </p:pic>
      <p:sp>
        <p:nvSpPr>
          <p:cNvPr id="4" name="Title 2">
            <a:extLst>
              <a:ext uri="{FF2B5EF4-FFF2-40B4-BE49-F238E27FC236}">
                <a16:creationId xmlns:a16="http://schemas.microsoft.com/office/drawing/2014/main" id="{26163AFD-9CED-4394-40C3-EA498F13BE1A}"/>
              </a:ext>
            </a:extLst>
          </p:cNvPr>
          <p:cNvSpPr>
            <a:spLocks noGrp="1"/>
          </p:cNvSpPr>
          <p:nvPr>
            <p:ph type="title" hasCustomPrompt="1"/>
          </p:nvPr>
        </p:nvSpPr>
        <p:spPr>
          <a:xfrm>
            <a:off x="101600" y="76200"/>
            <a:ext cx="8026400" cy="662780"/>
          </a:xfrm>
          <a:prstGeom prst="rect">
            <a:avLst/>
          </a:prstGeom>
        </p:spPr>
        <p:txBody>
          <a:bodyPr anchor="ctr">
            <a:normAutofit/>
          </a:bodyPr>
          <a:lstStyle>
            <a:lvl1pPr algn="l">
              <a:defRPr sz="24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SLIDE TITLE</a:t>
            </a:r>
          </a:p>
        </p:txBody>
      </p:sp>
    </p:spTree>
    <p:extLst>
      <p:ext uri="{BB962C8B-B14F-4D97-AF65-F5344CB8AC3E}">
        <p14:creationId xmlns:p14="http://schemas.microsoft.com/office/powerpoint/2010/main" val="347175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6200" y="0"/>
            <a:ext cx="7752716" cy="68580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53575"/>
            <a:ext cx="8415035" cy="866785"/>
          </a:xfrm>
          <a:prstGeom prst="rect">
            <a:avLst/>
          </a:prstGeom>
        </p:spPr>
      </p:pic>
      <p:sp>
        <p:nvSpPr>
          <p:cNvPr id="14" name="Title 2"/>
          <p:cNvSpPr>
            <a:spLocks noGrp="1"/>
          </p:cNvSpPr>
          <p:nvPr>
            <p:ph type="title" hasCustomPrompt="1"/>
          </p:nvPr>
        </p:nvSpPr>
        <p:spPr>
          <a:xfrm>
            <a:off x="5562600" y="2491553"/>
            <a:ext cx="4267200" cy="2080447"/>
          </a:xfrm>
          <a:prstGeom prst="rect">
            <a:avLst/>
          </a:prstGeom>
        </p:spPr>
        <p:txBody>
          <a:bodyPr anchor="ctr">
            <a:normAutofit/>
          </a:bodyPr>
          <a:lstStyle>
            <a:lvl1pPr algn="ctr">
              <a:defRPr sz="2400" b="1" baseline="0">
                <a:solidFill>
                  <a:schemeClr val="bg1"/>
                </a:solidFill>
                <a:latin typeface="Tahoma" panose="020B0604030504040204" pitchFamily="34" charset="0"/>
                <a:ea typeface="Tahoma" panose="020B0604030504040204" pitchFamily="34" charset="0"/>
              </a:defRPr>
            </a:lvl1pPr>
          </a:lstStyle>
          <a:p>
            <a:r>
              <a:rPr lang="en-US" dirty="0"/>
              <a:t>SECTION TITLE</a:t>
            </a:r>
          </a:p>
        </p:txBody>
      </p:sp>
      <p:sp>
        <p:nvSpPr>
          <p:cNvPr id="19" name="Text Placeholder 3"/>
          <p:cNvSpPr>
            <a:spLocks noGrp="1"/>
          </p:cNvSpPr>
          <p:nvPr>
            <p:ph type="body" sz="quarter" idx="17" hasCustomPrompt="1"/>
          </p:nvPr>
        </p:nvSpPr>
        <p:spPr>
          <a:xfrm>
            <a:off x="762000" y="2657827"/>
            <a:ext cx="511731" cy="431888"/>
          </a:xfrm>
          <a:prstGeom prst="parallelogram">
            <a:avLst/>
          </a:prstGeom>
          <a:solidFill>
            <a:srgbClr val="EB5825"/>
          </a:solidFill>
          <a:ln w="28575">
            <a:solidFill>
              <a:srgbClr val="F79622"/>
            </a:solidFill>
          </a:ln>
        </p:spPr>
        <p:txBody>
          <a:bodyPr anchor="ctr">
            <a:noAutofit/>
          </a:bodyPr>
          <a:lstStyle>
            <a:lvl1pPr marL="0" indent="0" algn="ctr">
              <a:buNone/>
              <a:defRPr sz="1800">
                <a:solidFill>
                  <a:schemeClr val="bg1"/>
                </a:solidFill>
              </a:defRPr>
            </a:lvl1pPr>
          </a:lstStyle>
          <a:p>
            <a:pPr lvl="0"/>
            <a:r>
              <a:rPr lang="en-US" dirty="0"/>
              <a:t>#</a:t>
            </a:r>
          </a:p>
        </p:txBody>
      </p:sp>
      <p:sp>
        <p:nvSpPr>
          <p:cNvPr id="24" name="Text Placeholder 5"/>
          <p:cNvSpPr>
            <a:spLocks noGrp="1"/>
          </p:cNvSpPr>
          <p:nvPr>
            <p:ph type="body" sz="quarter" idx="18" hasCustomPrompt="1"/>
          </p:nvPr>
        </p:nvSpPr>
        <p:spPr>
          <a:xfrm>
            <a:off x="1273731" y="2612161"/>
            <a:ext cx="3222068" cy="523220"/>
          </a:xfrm>
          <a:noFill/>
        </p:spPr>
        <p:txBody>
          <a:bodyPr wrap="square" rtlCol="0" anchor="ctr">
            <a:spAutoFit/>
          </a:bodyPr>
          <a:lstStyle>
            <a:lvl1pPr marL="0" indent="0">
              <a:buNone/>
              <a:defRPr lang="en-US" sz="2800" b="0" dirty="0" smtClean="0">
                <a:solidFill>
                  <a:schemeClr val="tx1">
                    <a:lumMod val="75000"/>
                    <a:lumOff val="25000"/>
                  </a:schemeClr>
                </a:solidFill>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lvl4pPr>
            <a:lvl5pPr>
              <a:defRPr lang="en-US" sz="1800" dirty="0"/>
            </a:lvl5pPr>
          </a:lstStyle>
          <a:p>
            <a:pPr marL="0" lvl="0"/>
            <a:r>
              <a:rPr lang="en-US" dirty="0"/>
              <a:t>Outline Part 2</a:t>
            </a:r>
          </a:p>
        </p:txBody>
      </p:sp>
      <p:sp>
        <p:nvSpPr>
          <p:cNvPr id="25" name="Text Placeholder 5"/>
          <p:cNvSpPr>
            <a:spLocks noGrp="1"/>
          </p:cNvSpPr>
          <p:nvPr>
            <p:ph type="body" sz="quarter" idx="19" hasCustomPrompt="1"/>
          </p:nvPr>
        </p:nvSpPr>
        <p:spPr>
          <a:xfrm>
            <a:off x="1273731" y="3254658"/>
            <a:ext cx="3222068" cy="523220"/>
          </a:xfrm>
          <a:noFill/>
        </p:spPr>
        <p:txBody>
          <a:bodyPr wrap="square" rtlCol="0" anchor="ctr">
            <a:spAutoFit/>
          </a:bodyPr>
          <a:lstStyle>
            <a:lvl1pPr marL="0" indent="0">
              <a:buNone/>
              <a:defRPr lang="en-US" sz="2800" b="0" dirty="0" smtClean="0">
                <a:solidFill>
                  <a:schemeClr val="tx1">
                    <a:lumMod val="75000"/>
                    <a:lumOff val="25000"/>
                  </a:schemeClr>
                </a:solidFill>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lvl4pPr>
            <a:lvl5pPr>
              <a:defRPr lang="en-US" sz="1800" dirty="0"/>
            </a:lvl5pPr>
          </a:lstStyle>
          <a:p>
            <a:pPr marL="0" lvl="0"/>
            <a:r>
              <a:rPr lang="en-US" dirty="0"/>
              <a:t>Outline Part 3</a:t>
            </a:r>
          </a:p>
        </p:txBody>
      </p:sp>
      <p:sp>
        <p:nvSpPr>
          <p:cNvPr id="26" name="Text Placeholder 5"/>
          <p:cNvSpPr>
            <a:spLocks noGrp="1"/>
          </p:cNvSpPr>
          <p:nvPr>
            <p:ph type="body" sz="quarter" idx="20" hasCustomPrompt="1"/>
          </p:nvPr>
        </p:nvSpPr>
        <p:spPr>
          <a:xfrm>
            <a:off x="1273731" y="3892845"/>
            <a:ext cx="3222068" cy="523220"/>
          </a:xfrm>
          <a:noFill/>
        </p:spPr>
        <p:txBody>
          <a:bodyPr wrap="square" rtlCol="0" anchor="ctr">
            <a:spAutoFit/>
          </a:bodyPr>
          <a:lstStyle>
            <a:lvl1pPr marL="0" indent="0">
              <a:buNone/>
              <a:defRPr lang="en-US" sz="2800" b="0" dirty="0" smtClean="0">
                <a:solidFill>
                  <a:schemeClr val="tx1">
                    <a:lumMod val="75000"/>
                    <a:lumOff val="25000"/>
                  </a:schemeClr>
                </a:solidFill>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lvl4pPr>
            <a:lvl5pPr>
              <a:defRPr lang="en-US" sz="1800" dirty="0"/>
            </a:lvl5pPr>
          </a:lstStyle>
          <a:p>
            <a:pPr marL="0" lvl="0"/>
            <a:r>
              <a:rPr lang="en-US" dirty="0"/>
              <a:t>Outline Part 4</a:t>
            </a:r>
          </a:p>
        </p:txBody>
      </p:sp>
      <p:sp>
        <p:nvSpPr>
          <p:cNvPr id="28" name="Text Placeholder 3"/>
          <p:cNvSpPr>
            <a:spLocks noGrp="1"/>
          </p:cNvSpPr>
          <p:nvPr>
            <p:ph type="body" sz="quarter" idx="21" hasCustomPrompt="1"/>
          </p:nvPr>
        </p:nvSpPr>
        <p:spPr>
          <a:xfrm>
            <a:off x="711200" y="3300324"/>
            <a:ext cx="511731" cy="431888"/>
          </a:xfrm>
          <a:prstGeom prst="parallelogram">
            <a:avLst/>
          </a:prstGeom>
          <a:solidFill>
            <a:srgbClr val="EB5825"/>
          </a:solidFill>
          <a:ln w="28575">
            <a:solidFill>
              <a:srgbClr val="F79622"/>
            </a:solidFill>
          </a:ln>
        </p:spPr>
        <p:txBody>
          <a:bodyPr anchor="ctr">
            <a:noAutofit/>
          </a:bodyPr>
          <a:lstStyle>
            <a:lvl1pPr marL="0" indent="0" algn="ctr">
              <a:buNone/>
              <a:defRPr sz="1800">
                <a:solidFill>
                  <a:schemeClr val="bg1"/>
                </a:solidFill>
              </a:defRPr>
            </a:lvl1pPr>
          </a:lstStyle>
          <a:p>
            <a:pPr lvl="0"/>
            <a:r>
              <a:rPr lang="en-US" dirty="0"/>
              <a:t>#</a:t>
            </a:r>
          </a:p>
        </p:txBody>
      </p:sp>
      <p:sp>
        <p:nvSpPr>
          <p:cNvPr id="29" name="Text Placeholder 3"/>
          <p:cNvSpPr>
            <a:spLocks noGrp="1"/>
          </p:cNvSpPr>
          <p:nvPr>
            <p:ph type="body" sz="quarter" idx="22" hasCustomPrompt="1"/>
          </p:nvPr>
        </p:nvSpPr>
        <p:spPr>
          <a:xfrm>
            <a:off x="712346" y="3938511"/>
            <a:ext cx="511731" cy="431888"/>
          </a:xfrm>
          <a:prstGeom prst="parallelogram">
            <a:avLst/>
          </a:prstGeom>
          <a:solidFill>
            <a:srgbClr val="EB5825"/>
          </a:solidFill>
          <a:ln w="28575">
            <a:solidFill>
              <a:srgbClr val="F79622"/>
            </a:solidFill>
          </a:ln>
        </p:spPr>
        <p:txBody>
          <a:bodyPr anchor="ctr">
            <a:noAutofit/>
          </a:bodyPr>
          <a:lstStyle>
            <a:lvl1pPr marL="0" indent="0" algn="ctr">
              <a:buNone/>
              <a:defRPr sz="1800">
                <a:solidFill>
                  <a:schemeClr val="bg1"/>
                </a:solidFill>
              </a:defRPr>
            </a:lvl1pPr>
          </a:lstStyle>
          <a:p>
            <a:pPr lvl="0"/>
            <a:r>
              <a:rPr lang="en-US" dirty="0"/>
              <a:t>#</a:t>
            </a:r>
          </a:p>
        </p:txBody>
      </p:sp>
      <p:sp>
        <p:nvSpPr>
          <p:cNvPr id="30" name="Text Placeholder 3"/>
          <p:cNvSpPr>
            <a:spLocks noGrp="1"/>
          </p:cNvSpPr>
          <p:nvPr>
            <p:ph type="body" sz="quarter" idx="23" hasCustomPrompt="1"/>
          </p:nvPr>
        </p:nvSpPr>
        <p:spPr>
          <a:xfrm>
            <a:off x="762000" y="2013999"/>
            <a:ext cx="511731" cy="431888"/>
          </a:xfrm>
          <a:prstGeom prst="parallelogram">
            <a:avLst/>
          </a:prstGeom>
          <a:solidFill>
            <a:srgbClr val="EB5825"/>
          </a:solidFill>
          <a:ln w="28575">
            <a:solidFill>
              <a:srgbClr val="F79622"/>
            </a:solidFill>
          </a:ln>
        </p:spPr>
        <p:txBody>
          <a:bodyPr anchor="ctr">
            <a:noAutofit/>
          </a:bodyPr>
          <a:lstStyle>
            <a:lvl1pPr marL="0" indent="0" algn="ctr">
              <a:buNone/>
              <a:defRPr sz="1800">
                <a:solidFill>
                  <a:schemeClr val="bg1"/>
                </a:solidFill>
              </a:defRPr>
            </a:lvl1pPr>
          </a:lstStyle>
          <a:p>
            <a:pPr lvl="0"/>
            <a:r>
              <a:rPr lang="en-US" dirty="0"/>
              <a:t>#</a:t>
            </a:r>
          </a:p>
        </p:txBody>
      </p:sp>
      <p:sp>
        <p:nvSpPr>
          <p:cNvPr id="32" name="Text Placeholder 5"/>
          <p:cNvSpPr>
            <a:spLocks noGrp="1"/>
          </p:cNvSpPr>
          <p:nvPr>
            <p:ph type="body" sz="quarter" idx="24" hasCustomPrompt="1"/>
          </p:nvPr>
        </p:nvSpPr>
        <p:spPr>
          <a:xfrm>
            <a:off x="1273730" y="1968333"/>
            <a:ext cx="3222069" cy="523220"/>
          </a:xfrm>
          <a:noFill/>
        </p:spPr>
        <p:txBody>
          <a:bodyPr wrap="square" rtlCol="0" anchor="ctr">
            <a:spAutoFit/>
          </a:bodyPr>
          <a:lstStyle>
            <a:lvl1pPr marL="0" indent="0">
              <a:buNone/>
              <a:defRPr lang="en-US" sz="2800" b="0" dirty="0" smtClean="0">
                <a:solidFill>
                  <a:schemeClr val="tx1">
                    <a:lumMod val="75000"/>
                    <a:lumOff val="25000"/>
                  </a:schemeClr>
                </a:solidFill>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lvl4pPr>
            <a:lvl5pPr>
              <a:defRPr lang="en-US" sz="1800" dirty="0"/>
            </a:lvl5pPr>
          </a:lstStyle>
          <a:p>
            <a:pPr marL="0" lvl="0"/>
            <a:r>
              <a:rPr lang="en-US" dirty="0"/>
              <a:t>Outline Part 1</a:t>
            </a:r>
          </a:p>
        </p:txBody>
      </p:sp>
      <p:sp>
        <p:nvSpPr>
          <p:cNvPr id="33" name="Text Placeholder 5"/>
          <p:cNvSpPr>
            <a:spLocks noGrp="1"/>
          </p:cNvSpPr>
          <p:nvPr>
            <p:ph type="body" sz="quarter" idx="25" hasCustomPrompt="1"/>
          </p:nvPr>
        </p:nvSpPr>
        <p:spPr>
          <a:xfrm>
            <a:off x="1273731" y="4531182"/>
            <a:ext cx="3222068" cy="523220"/>
          </a:xfrm>
          <a:noFill/>
        </p:spPr>
        <p:txBody>
          <a:bodyPr wrap="square" rtlCol="0" anchor="ctr">
            <a:spAutoFit/>
          </a:bodyPr>
          <a:lstStyle>
            <a:lvl1pPr marL="0" indent="0">
              <a:buNone/>
              <a:defRPr lang="en-US" sz="2800" b="0" dirty="0" smtClean="0">
                <a:solidFill>
                  <a:schemeClr val="tx1">
                    <a:lumMod val="75000"/>
                    <a:lumOff val="25000"/>
                  </a:schemeClr>
                </a:solidFill>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lvl4pPr>
            <a:lvl5pPr>
              <a:defRPr lang="en-US" sz="1800" dirty="0"/>
            </a:lvl5pPr>
          </a:lstStyle>
          <a:p>
            <a:pPr marL="0" lvl="0"/>
            <a:r>
              <a:rPr lang="en-US" dirty="0"/>
              <a:t>Outline Part 5</a:t>
            </a:r>
          </a:p>
        </p:txBody>
      </p:sp>
      <p:sp>
        <p:nvSpPr>
          <p:cNvPr id="34" name="Text Placeholder 3"/>
          <p:cNvSpPr>
            <a:spLocks noGrp="1"/>
          </p:cNvSpPr>
          <p:nvPr>
            <p:ph type="body" sz="quarter" idx="26" hasCustomPrompt="1"/>
          </p:nvPr>
        </p:nvSpPr>
        <p:spPr>
          <a:xfrm>
            <a:off x="712346" y="4576848"/>
            <a:ext cx="511731" cy="431888"/>
          </a:xfrm>
          <a:prstGeom prst="parallelogram">
            <a:avLst/>
          </a:prstGeom>
          <a:solidFill>
            <a:srgbClr val="EB5825"/>
          </a:solidFill>
          <a:ln w="28575">
            <a:solidFill>
              <a:srgbClr val="F79622"/>
            </a:solidFill>
          </a:ln>
        </p:spPr>
        <p:txBody>
          <a:bodyPr anchor="ctr">
            <a:noAutofit/>
          </a:bodyPr>
          <a:lstStyle>
            <a:lvl1pPr marL="0" indent="0" algn="ctr">
              <a:buNone/>
              <a:defRPr sz="1800">
                <a:solidFill>
                  <a:schemeClr val="bg1"/>
                </a:solidFill>
              </a:defRPr>
            </a:lvl1pPr>
          </a:lstStyle>
          <a:p>
            <a:pPr lvl="0"/>
            <a:r>
              <a:rPr lang="en-US" dirty="0"/>
              <a:t>#</a:t>
            </a:r>
          </a:p>
        </p:txBody>
      </p:sp>
      <p:sp>
        <p:nvSpPr>
          <p:cNvPr id="35" name="Text Placeholder 5"/>
          <p:cNvSpPr>
            <a:spLocks noGrp="1"/>
          </p:cNvSpPr>
          <p:nvPr>
            <p:ph type="body" sz="quarter" idx="27" hasCustomPrompt="1"/>
          </p:nvPr>
        </p:nvSpPr>
        <p:spPr>
          <a:xfrm>
            <a:off x="1273731" y="5176017"/>
            <a:ext cx="3222068" cy="523220"/>
          </a:xfrm>
          <a:noFill/>
        </p:spPr>
        <p:txBody>
          <a:bodyPr wrap="square" rtlCol="0" anchor="ctr">
            <a:spAutoFit/>
          </a:bodyPr>
          <a:lstStyle>
            <a:lvl1pPr marL="0" indent="0">
              <a:buNone/>
              <a:defRPr lang="en-US" sz="2800" b="0" dirty="0" smtClean="0">
                <a:solidFill>
                  <a:schemeClr val="tx1">
                    <a:lumMod val="75000"/>
                    <a:lumOff val="25000"/>
                  </a:schemeClr>
                </a:solidFill>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lvl4pPr>
            <a:lvl5pPr>
              <a:defRPr lang="en-US" sz="1800" dirty="0"/>
            </a:lvl5pPr>
          </a:lstStyle>
          <a:p>
            <a:pPr marL="0" lvl="0"/>
            <a:r>
              <a:rPr lang="en-US" dirty="0"/>
              <a:t>Outline Part 6</a:t>
            </a:r>
          </a:p>
        </p:txBody>
      </p:sp>
      <p:sp>
        <p:nvSpPr>
          <p:cNvPr id="36" name="Text Placeholder 3"/>
          <p:cNvSpPr>
            <a:spLocks noGrp="1"/>
          </p:cNvSpPr>
          <p:nvPr>
            <p:ph type="body" sz="quarter" idx="28" hasCustomPrompt="1"/>
          </p:nvPr>
        </p:nvSpPr>
        <p:spPr>
          <a:xfrm>
            <a:off x="712346" y="5221683"/>
            <a:ext cx="511731" cy="431888"/>
          </a:xfrm>
          <a:prstGeom prst="parallelogram">
            <a:avLst/>
          </a:prstGeom>
          <a:solidFill>
            <a:srgbClr val="EB5825"/>
          </a:solidFill>
          <a:ln w="28575">
            <a:solidFill>
              <a:srgbClr val="F79622"/>
            </a:solidFill>
          </a:ln>
        </p:spPr>
        <p:txBody>
          <a:bodyPr anchor="ctr">
            <a:noAutofit/>
          </a:bodyPr>
          <a:lstStyle>
            <a:lvl1pPr marL="0" indent="0" algn="ctr">
              <a:buNone/>
              <a:defRPr sz="1800">
                <a:solidFill>
                  <a:schemeClr val="bg1"/>
                </a:solidFill>
              </a:defRPr>
            </a:lvl1pPr>
          </a:lstStyle>
          <a:p>
            <a:pPr lvl="0"/>
            <a:r>
              <a:rPr lang="en-US" dirty="0"/>
              <a:t>#</a:t>
            </a:r>
          </a:p>
        </p:txBody>
      </p:sp>
      <p:sp>
        <p:nvSpPr>
          <p:cNvPr id="37" name="Slide Number Placeholder 5"/>
          <p:cNvSpPr>
            <a:spLocks noGrp="1"/>
          </p:cNvSpPr>
          <p:nvPr>
            <p:ph type="sldNum" sz="quarter" idx="13"/>
          </p:nvPr>
        </p:nvSpPr>
        <p:spPr>
          <a:xfrm>
            <a:off x="76200" y="6492876"/>
            <a:ext cx="304800" cy="365125"/>
          </a:xfrm>
          <a:prstGeom prst="rect">
            <a:avLst/>
          </a:prstGeom>
        </p:spPr>
        <p:txBody>
          <a:bodyPr vert="horz" lIns="91440" tIns="45720" rIns="91440" bIns="45720" rtlCol="0" anchor="ctr"/>
          <a:lstStyle>
            <a:lvl1pPr algn="l">
              <a:defRPr lang="en-US" sz="788" smtClean="0">
                <a:solidFill>
                  <a:schemeClr val="tx1">
                    <a:tint val="75000"/>
                  </a:schemeClr>
                </a:solidFill>
              </a:defRPr>
            </a:lvl1pPr>
          </a:lstStyle>
          <a:p>
            <a:fld id="{471A8A36-0A5B-4718-B18E-DD1BA7A57220}" type="slidenum">
              <a:rPr lang="en-US" smtClean="0"/>
              <a:pPr/>
              <a:t>‹#›</a:t>
            </a:fld>
            <a:endParaRPr lang="en-US" dirty="0"/>
          </a:p>
        </p:txBody>
      </p:sp>
      <p:pic>
        <p:nvPicPr>
          <p:cNvPr id="38" name="Picture 3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400" y="488801"/>
            <a:ext cx="1890880" cy="584454"/>
          </a:xfrm>
          <a:prstGeom prst="rect">
            <a:avLst/>
          </a:prstGeom>
        </p:spPr>
      </p:pic>
      <p:sp>
        <p:nvSpPr>
          <p:cNvPr id="39" name="Rectangle 38"/>
          <p:cNvSpPr/>
          <p:nvPr userDrawn="1"/>
        </p:nvSpPr>
        <p:spPr>
          <a:xfrm>
            <a:off x="9140024" y="6019800"/>
            <a:ext cx="2895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2495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6200" y="0"/>
            <a:ext cx="7752716" cy="6858000"/>
          </a:xfrm>
          <a:prstGeom prst="rect">
            <a:avLst/>
          </a:prstGeom>
        </p:spPr>
      </p:pic>
      <p:sp>
        <p:nvSpPr>
          <p:cNvPr id="18" name="Rectangle 17"/>
          <p:cNvSpPr/>
          <p:nvPr userDrawn="1"/>
        </p:nvSpPr>
        <p:spPr>
          <a:xfrm>
            <a:off x="0" y="1295399"/>
            <a:ext cx="12192000" cy="4874685"/>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23"/>
          <p:cNvSpPr>
            <a:spLocks noGrp="1"/>
          </p:cNvSpPr>
          <p:nvPr>
            <p:ph type="body" sz="quarter" idx="14" hasCustomPrompt="1"/>
          </p:nvPr>
        </p:nvSpPr>
        <p:spPr>
          <a:xfrm>
            <a:off x="712000" y="1295400"/>
            <a:ext cx="10718000" cy="4800600"/>
          </a:xfrm>
        </p:spPr>
        <p:txBody>
          <a:bodyPr>
            <a:normAutofit/>
          </a:bodyPr>
          <a:lstStyle>
            <a:lvl1pPr>
              <a:defRPr sz="2000" b="0" baseline="0"/>
            </a:lvl1pPr>
            <a:lvl2pPr marL="742950" indent="-285750">
              <a:buSzPct val="60000"/>
              <a:buFontTx/>
              <a:buBlip>
                <a:blip r:embed="rId3"/>
              </a:buBlip>
              <a:defRPr sz="1800" baseline="0"/>
            </a:lvl2pPr>
            <a:lvl3pPr>
              <a:defRPr sz="1600"/>
            </a:lvl3pPr>
            <a:lvl4pPr>
              <a:defRPr sz="1600"/>
            </a:lvl4pPr>
            <a:lvl5pPr>
              <a:defRPr sz="1600"/>
            </a:lvl5pPr>
          </a:lstStyle>
          <a:p>
            <a:pPr lvl="0"/>
            <a:r>
              <a:rPr lang="en-US" dirty="0"/>
              <a:t>First Level of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lide Number Placeholder 5"/>
          <p:cNvSpPr>
            <a:spLocks noGrp="1"/>
          </p:cNvSpPr>
          <p:nvPr>
            <p:ph type="sldNum" sz="quarter" idx="13"/>
          </p:nvPr>
        </p:nvSpPr>
        <p:spPr>
          <a:xfrm>
            <a:off x="76200" y="6492876"/>
            <a:ext cx="304800" cy="365125"/>
          </a:xfrm>
          <a:prstGeom prst="rect">
            <a:avLst/>
          </a:prstGeom>
        </p:spPr>
        <p:txBody>
          <a:bodyPr vert="horz" lIns="91440" tIns="45720" rIns="91440" bIns="45720" rtlCol="0" anchor="ctr"/>
          <a:lstStyle>
            <a:lvl1pPr algn="l">
              <a:defRPr lang="en-US" sz="788" smtClean="0">
                <a:solidFill>
                  <a:schemeClr val="tx1">
                    <a:tint val="75000"/>
                  </a:schemeClr>
                </a:solidFill>
              </a:defRPr>
            </a:lvl1pPr>
          </a:lstStyle>
          <a:p>
            <a:fld id="{471A8A36-0A5B-4718-B18E-DD1BA7A57220}" type="slidenum">
              <a:rPr lang="en-US" smtClean="0"/>
              <a:pPr/>
              <a:t>‹#›</a:t>
            </a:fld>
            <a:endParaRPr lang="en-US" dirty="0"/>
          </a:p>
        </p:txBody>
      </p:sp>
      <p:pic>
        <p:nvPicPr>
          <p:cNvPr id="2" name="Picture 1">
            <a:extLst>
              <a:ext uri="{FF2B5EF4-FFF2-40B4-BE49-F238E27FC236}">
                <a16:creationId xmlns:a16="http://schemas.microsoft.com/office/drawing/2014/main" id="{FD37595A-6CEE-348B-55E1-A59B2EA61A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352415"/>
            <a:ext cx="8415035" cy="866785"/>
          </a:xfrm>
          <a:prstGeom prst="rect">
            <a:avLst/>
          </a:prstGeom>
        </p:spPr>
      </p:pic>
      <p:sp>
        <p:nvSpPr>
          <p:cNvPr id="5" name="Title 2">
            <a:extLst>
              <a:ext uri="{FF2B5EF4-FFF2-40B4-BE49-F238E27FC236}">
                <a16:creationId xmlns:a16="http://schemas.microsoft.com/office/drawing/2014/main" id="{0DD69239-60AC-220A-7F83-51AF4C41CD15}"/>
              </a:ext>
            </a:extLst>
          </p:cNvPr>
          <p:cNvSpPr>
            <a:spLocks noGrp="1"/>
          </p:cNvSpPr>
          <p:nvPr>
            <p:ph type="title" hasCustomPrompt="1"/>
          </p:nvPr>
        </p:nvSpPr>
        <p:spPr>
          <a:xfrm>
            <a:off x="101600" y="454417"/>
            <a:ext cx="8026400" cy="662780"/>
          </a:xfrm>
          <a:prstGeom prst="rect">
            <a:avLst/>
          </a:prstGeom>
        </p:spPr>
        <p:txBody>
          <a:bodyPr anchor="ctr">
            <a:normAutofit/>
          </a:bodyPr>
          <a:lstStyle>
            <a:lvl1pPr algn="l">
              <a:defRPr sz="24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SLIDE TITLE</a:t>
            </a:r>
          </a:p>
        </p:txBody>
      </p:sp>
    </p:spTree>
    <p:extLst>
      <p:ext uri="{BB962C8B-B14F-4D97-AF65-F5344CB8AC3E}">
        <p14:creationId xmlns:p14="http://schemas.microsoft.com/office/powerpoint/2010/main" val="294220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pact Statem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CEFE1C-DF91-87B8-79B2-0E81C6E69F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8"/>
          <p:cNvSpPr>
            <a:spLocks noGrp="1"/>
          </p:cNvSpPr>
          <p:nvPr>
            <p:ph type="body" sz="quarter" idx="12" hasCustomPrompt="1"/>
          </p:nvPr>
        </p:nvSpPr>
        <p:spPr>
          <a:xfrm>
            <a:off x="1705912" y="2933700"/>
            <a:ext cx="8780176" cy="990600"/>
          </a:xfrm>
        </p:spPr>
        <p:txBody>
          <a:bodyPr>
            <a:noAutofit/>
          </a:bodyPr>
          <a:lstStyle>
            <a:lvl1pPr marL="0" indent="0" algn="ctr">
              <a:buFontTx/>
              <a:buNone/>
              <a:defRPr sz="2400" b="0">
                <a:solidFill>
                  <a:srgbClr val="EBE2EA"/>
                </a:solidFill>
              </a:defRPr>
            </a:lvl1pPr>
          </a:lstStyle>
          <a:p>
            <a:r>
              <a:rPr lang="en-US" sz="2400" dirty="0">
                <a:solidFill>
                  <a:srgbClr val="EBE2EA"/>
                </a:solidFill>
                <a:effectLst/>
                <a:latin typeface="Nirmala UI" panose="020B0502040204020203" pitchFamily="34" charset="0"/>
                <a:ea typeface="Raleway" panose="020B0503030101060003" pitchFamily="2" charset="0"/>
                <a:cs typeface="Nirmala UI" panose="020B0502040204020203" pitchFamily="34" charset="0"/>
              </a:rPr>
              <a:t>"Lorem ipsum dolor sit </a:t>
            </a:r>
            <a:r>
              <a:rPr lang="en-US" sz="2400" dirty="0" err="1">
                <a:solidFill>
                  <a:srgbClr val="EBE2EA"/>
                </a:solidFill>
                <a:effectLst/>
                <a:latin typeface="Nirmala UI" panose="020B0502040204020203" pitchFamily="34" charset="0"/>
                <a:ea typeface="Raleway" panose="020B0503030101060003" pitchFamily="2" charset="0"/>
                <a:cs typeface="Nirmala UI" panose="020B0502040204020203" pitchFamily="34" charset="0"/>
              </a:rPr>
              <a:t>amet</a:t>
            </a:r>
            <a:r>
              <a:rPr lang="en-US" sz="2400" dirty="0">
                <a:solidFill>
                  <a:srgbClr val="EBE2EA"/>
                </a:solidFill>
                <a:effectLst/>
                <a:latin typeface="Nirmala UI" panose="020B0502040204020203" pitchFamily="34" charset="0"/>
                <a:ea typeface="Raleway" panose="020B0503030101060003" pitchFamily="2" charset="0"/>
                <a:cs typeface="Nirmala UI" panose="020B0502040204020203" pitchFamily="34" charset="0"/>
              </a:rPr>
              <a:t>, </a:t>
            </a:r>
            <a:r>
              <a:rPr lang="en-US" sz="2400" dirty="0" err="1">
                <a:solidFill>
                  <a:srgbClr val="EBE2EA"/>
                </a:solidFill>
                <a:effectLst/>
                <a:latin typeface="Nirmala UI" panose="020B0502040204020203" pitchFamily="34" charset="0"/>
                <a:ea typeface="Raleway" panose="020B0503030101060003" pitchFamily="2" charset="0"/>
                <a:cs typeface="Nirmala UI" panose="020B0502040204020203" pitchFamily="34" charset="0"/>
              </a:rPr>
              <a:t>consectetur</a:t>
            </a:r>
            <a:r>
              <a:rPr lang="en-US" sz="2400" dirty="0">
                <a:solidFill>
                  <a:srgbClr val="EBE2EA"/>
                </a:solidFill>
                <a:effectLst/>
                <a:latin typeface="Nirmala UI" panose="020B0502040204020203" pitchFamily="34" charset="0"/>
                <a:ea typeface="Raleway" panose="020B0503030101060003" pitchFamily="2" charset="0"/>
                <a:cs typeface="Nirmala UI" panose="020B0502040204020203" pitchFamily="34" charset="0"/>
              </a:rPr>
              <a:t> </a:t>
            </a:r>
            <a:r>
              <a:rPr lang="en-US" sz="2400" dirty="0" err="1">
                <a:solidFill>
                  <a:srgbClr val="EBE2EA"/>
                </a:solidFill>
                <a:effectLst/>
                <a:latin typeface="Nirmala UI" panose="020B0502040204020203" pitchFamily="34" charset="0"/>
                <a:ea typeface="Raleway" panose="020B0503030101060003" pitchFamily="2" charset="0"/>
                <a:cs typeface="Nirmala UI" panose="020B0502040204020203" pitchFamily="34" charset="0"/>
              </a:rPr>
              <a:t>adipiscing</a:t>
            </a:r>
            <a:r>
              <a:rPr lang="en-US" sz="2400" dirty="0">
                <a:solidFill>
                  <a:srgbClr val="EBE2EA"/>
                </a:solidFill>
                <a:effectLst/>
                <a:latin typeface="Nirmala UI" panose="020B0502040204020203" pitchFamily="34" charset="0"/>
                <a:ea typeface="Raleway" panose="020B0503030101060003" pitchFamily="2" charset="0"/>
                <a:cs typeface="Nirmala UI" panose="020B0502040204020203" pitchFamily="34" charset="0"/>
              </a:rPr>
              <a:t> </a:t>
            </a:r>
            <a:r>
              <a:rPr lang="en-US" sz="2400" dirty="0" err="1">
                <a:solidFill>
                  <a:srgbClr val="EBE2EA"/>
                </a:solidFill>
                <a:effectLst/>
                <a:latin typeface="Nirmala UI" panose="020B0502040204020203" pitchFamily="34" charset="0"/>
                <a:ea typeface="Raleway" panose="020B0503030101060003" pitchFamily="2" charset="0"/>
                <a:cs typeface="Nirmala UI" panose="020B0502040204020203" pitchFamily="34" charset="0"/>
              </a:rPr>
              <a:t>elit</a:t>
            </a:r>
            <a:r>
              <a:rPr lang="en-US" sz="2400" dirty="0">
                <a:solidFill>
                  <a:srgbClr val="EBE2EA"/>
                </a:solidFill>
                <a:effectLst/>
                <a:latin typeface="Nirmala UI" panose="020B0502040204020203" pitchFamily="34" charset="0"/>
                <a:ea typeface="Raleway" panose="020B0503030101060003" pitchFamily="2" charset="0"/>
                <a:cs typeface="Nirmala UI" panose="020B0502040204020203" pitchFamily="34" charset="0"/>
              </a:rPr>
              <a:t>, </a:t>
            </a:r>
            <a:r>
              <a:rPr lang="en-US" sz="2400" dirty="0" err="1">
                <a:solidFill>
                  <a:srgbClr val="EBE2EA"/>
                </a:solidFill>
                <a:effectLst/>
                <a:latin typeface="Nirmala UI" panose="020B0502040204020203" pitchFamily="34" charset="0"/>
                <a:ea typeface="Raleway" panose="020B0503030101060003" pitchFamily="2" charset="0"/>
                <a:cs typeface="Nirmala UI" panose="020B0502040204020203" pitchFamily="34" charset="0"/>
              </a:rPr>
              <a:t>sed</a:t>
            </a:r>
            <a:r>
              <a:rPr lang="en-US" sz="2400" dirty="0">
                <a:solidFill>
                  <a:srgbClr val="EBE2EA"/>
                </a:solidFill>
                <a:effectLst/>
                <a:latin typeface="Nirmala UI" panose="020B0502040204020203" pitchFamily="34" charset="0"/>
                <a:ea typeface="Raleway" panose="020B0503030101060003" pitchFamily="2" charset="0"/>
                <a:cs typeface="Nirmala UI" panose="020B0502040204020203" pitchFamily="34" charset="0"/>
              </a:rPr>
              <a:t> do </a:t>
            </a:r>
            <a:r>
              <a:rPr lang="en-US" sz="2400" dirty="0" err="1">
                <a:solidFill>
                  <a:srgbClr val="EBE2EA"/>
                </a:solidFill>
                <a:effectLst/>
                <a:latin typeface="Nirmala UI" panose="020B0502040204020203" pitchFamily="34" charset="0"/>
                <a:ea typeface="Raleway" panose="020B0503030101060003" pitchFamily="2" charset="0"/>
                <a:cs typeface="Nirmala UI" panose="020B0502040204020203" pitchFamily="34" charset="0"/>
              </a:rPr>
              <a:t>eiusmod</a:t>
            </a:r>
            <a:r>
              <a:rPr lang="en-US" sz="2400" dirty="0">
                <a:solidFill>
                  <a:srgbClr val="EBE2EA"/>
                </a:solidFill>
                <a:effectLst/>
                <a:latin typeface="Nirmala UI" panose="020B0502040204020203" pitchFamily="34" charset="0"/>
                <a:ea typeface="Raleway" panose="020B0503030101060003" pitchFamily="2" charset="0"/>
                <a:cs typeface="Nirmala UI" panose="020B0502040204020203" pitchFamily="34" charset="0"/>
              </a:rPr>
              <a:t> </a:t>
            </a:r>
            <a:r>
              <a:rPr lang="en-US" sz="2400" dirty="0" err="1">
                <a:solidFill>
                  <a:srgbClr val="EBE2EA"/>
                </a:solidFill>
                <a:effectLst/>
                <a:latin typeface="Nirmala UI" panose="020B0502040204020203" pitchFamily="34" charset="0"/>
                <a:ea typeface="Raleway" panose="020B0503030101060003" pitchFamily="2" charset="0"/>
                <a:cs typeface="Nirmala UI" panose="020B0502040204020203" pitchFamily="34" charset="0"/>
              </a:rPr>
              <a:t>tempor</a:t>
            </a:r>
            <a:r>
              <a:rPr lang="en-US" sz="2400" dirty="0">
                <a:solidFill>
                  <a:srgbClr val="EBE2EA"/>
                </a:solidFill>
                <a:effectLst/>
                <a:latin typeface="Nirmala UI" panose="020B0502040204020203" pitchFamily="34" charset="0"/>
                <a:ea typeface="Raleway" panose="020B0503030101060003" pitchFamily="2" charset="0"/>
                <a:cs typeface="Nirmala UI" panose="020B0502040204020203" pitchFamily="34" charset="0"/>
              </a:rPr>
              <a:t> </a:t>
            </a:r>
            <a:r>
              <a:rPr lang="en-US" sz="2400" dirty="0" err="1">
                <a:solidFill>
                  <a:srgbClr val="EBE2EA"/>
                </a:solidFill>
                <a:effectLst/>
                <a:latin typeface="Nirmala UI" panose="020B0502040204020203" pitchFamily="34" charset="0"/>
                <a:ea typeface="Raleway" panose="020B0503030101060003" pitchFamily="2" charset="0"/>
                <a:cs typeface="Nirmala UI" panose="020B0502040204020203" pitchFamily="34" charset="0"/>
              </a:rPr>
              <a:t>incididunt</a:t>
            </a:r>
            <a:r>
              <a:rPr lang="en-US" sz="2400" dirty="0">
                <a:solidFill>
                  <a:srgbClr val="EBE2EA"/>
                </a:solidFill>
                <a:effectLst/>
                <a:latin typeface="Nirmala UI" panose="020B0502040204020203" pitchFamily="34" charset="0"/>
                <a:ea typeface="Raleway" panose="020B0503030101060003" pitchFamily="2" charset="0"/>
                <a:cs typeface="Nirmala UI" panose="020B0502040204020203" pitchFamily="34" charset="0"/>
              </a:rPr>
              <a:t> </a:t>
            </a:r>
            <a:r>
              <a:rPr lang="en-US" sz="2400" dirty="0" err="1">
                <a:solidFill>
                  <a:srgbClr val="EBE2EA"/>
                </a:solidFill>
                <a:effectLst/>
                <a:latin typeface="Nirmala UI" panose="020B0502040204020203" pitchFamily="34" charset="0"/>
                <a:ea typeface="Raleway" panose="020B0503030101060003" pitchFamily="2" charset="0"/>
                <a:cs typeface="Nirmala UI" panose="020B0502040204020203" pitchFamily="34" charset="0"/>
              </a:rPr>
              <a:t>ut</a:t>
            </a:r>
            <a:r>
              <a:rPr lang="en-US" sz="2400" dirty="0">
                <a:solidFill>
                  <a:srgbClr val="EBE2EA"/>
                </a:solidFill>
                <a:effectLst/>
                <a:latin typeface="Nirmala UI" panose="020B0502040204020203" pitchFamily="34" charset="0"/>
                <a:ea typeface="Raleway" panose="020B0503030101060003" pitchFamily="2" charset="0"/>
                <a:cs typeface="Nirmala UI" panose="020B0502040204020203" pitchFamily="34" charset="0"/>
              </a:rPr>
              <a:t> </a:t>
            </a:r>
            <a:r>
              <a:rPr lang="en-US" sz="2400" dirty="0" err="1">
                <a:solidFill>
                  <a:srgbClr val="EBE2EA"/>
                </a:solidFill>
                <a:effectLst/>
                <a:latin typeface="Nirmala UI" panose="020B0502040204020203" pitchFamily="34" charset="0"/>
                <a:ea typeface="Raleway" panose="020B0503030101060003" pitchFamily="2" charset="0"/>
                <a:cs typeface="Nirmala UI" panose="020B0502040204020203" pitchFamily="34" charset="0"/>
              </a:rPr>
              <a:t>labore</a:t>
            </a:r>
            <a:r>
              <a:rPr lang="en-US" sz="2400" dirty="0">
                <a:solidFill>
                  <a:srgbClr val="EBE2EA"/>
                </a:solidFill>
                <a:effectLst/>
                <a:latin typeface="Nirmala UI" panose="020B0502040204020203" pitchFamily="34" charset="0"/>
                <a:ea typeface="Raleway" panose="020B0503030101060003" pitchFamily="2" charset="0"/>
                <a:cs typeface="Nirmala UI" panose="020B0502040204020203" pitchFamily="34" charset="0"/>
              </a:rPr>
              <a:t> et </a:t>
            </a:r>
            <a:r>
              <a:rPr lang="en-US" sz="2400" dirty="0" err="1">
                <a:solidFill>
                  <a:srgbClr val="EBE2EA"/>
                </a:solidFill>
                <a:effectLst/>
                <a:latin typeface="Nirmala UI" panose="020B0502040204020203" pitchFamily="34" charset="0"/>
                <a:ea typeface="Raleway" panose="020B0503030101060003" pitchFamily="2" charset="0"/>
                <a:cs typeface="Nirmala UI" panose="020B0502040204020203" pitchFamily="34" charset="0"/>
              </a:rPr>
              <a:t>dolore</a:t>
            </a:r>
            <a:r>
              <a:rPr lang="en-US" sz="2400" dirty="0">
                <a:solidFill>
                  <a:srgbClr val="EBE2EA"/>
                </a:solidFill>
                <a:effectLst/>
                <a:latin typeface="Nirmala UI" panose="020B0502040204020203" pitchFamily="34" charset="0"/>
                <a:ea typeface="Raleway" panose="020B0503030101060003" pitchFamily="2" charset="0"/>
                <a:cs typeface="Nirmala UI" panose="020B0502040204020203" pitchFamily="34" charset="0"/>
              </a:rPr>
              <a:t> magna </a:t>
            </a:r>
            <a:r>
              <a:rPr lang="en-US" sz="2400" dirty="0" err="1">
                <a:solidFill>
                  <a:srgbClr val="EBE2EA"/>
                </a:solidFill>
                <a:effectLst/>
                <a:latin typeface="Nirmala UI" panose="020B0502040204020203" pitchFamily="34" charset="0"/>
                <a:ea typeface="Raleway" panose="020B0503030101060003" pitchFamily="2" charset="0"/>
                <a:cs typeface="Nirmala UI" panose="020B0502040204020203" pitchFamily="34" charset="0"/>
              </a:rPr>
              <a:t>aliqua</a:t>
            </a:r>
            <a:r>
              <a:rPr lang="en-US" sz="2400" dirty="0">
                <a:solidFill>
                  <a:srgbClr val="EBE2EA"/>
                </a:solidFill>
                <a:effectLst/>
                <a:latin typeface="Nirmala UI" panose="020B0502040204020203" pitchFamily="34" charset="0"/>
                <a:ea typeface="Raleway" panose="020B0503030101060003" pitchFamily="2" charset="0"/>
                <a:cs typeface="Nirmala UI" panose="020B0502040204020203" pitchFamily="34" charset="0"/>
              </a:rPr>
              <a:t>.”</a:t>
            </a:r>
          </a:p>
        </p:txBody>
      </p:sp>
    </p:spTree>
    <p:extLst>
      <p:ext uri="{BB962C8B-B14F-4D97-AF65-F5344CB8AC3E}">
        <p14:creationId xmlns:p14="http://schemas.microsoft.com/office/powerpoint/2010/main" val="201066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228600"/>
            <a:ext cx="9144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9140024" y="6019800"/>
            <a:ext cx="2895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796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240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7" name="Footer Placeholder 4"/>
          <p:cNvSpPr>
            <a:spLocks noGrp="1"/>
          </p:cNvSpPr>
          <p:nvPr>
            <p:ph type="ftr" sz="quarter" idx="3"/>
          </p:nvPr>
        </p:nvSpPr>
        <p:spPr>
          <a:xfrm>
            <a:off x="4343400" y="6492876"/>
            <a:ext cx="2895600" cy="365125"/>
          </a:xfrm>
          <a:prstGeom prst="rect">
            <a:avLst/>
          </a:prstGeom>
        </p:spPr>
        <p:txBody>
          <a:bodyPr vert="horz" lIns="91440" tIns="45720" rIns="91440" bIns="45720" rtlCol="0" anchor="ctr"/>
          <a:lstStyle>
            <a:lvl1pPr algn="ctr">
              <a:defRPr sz="788">
                <a:solidFill>
                  <a:schemeClr val="tx1">
                    <a:tint val="75000"/>
                  </a:schemeClr>
                </a:solidFill>
              </a:defRPr>
            </a:lvl1pPr>
          </a:lstStyle>
          <a:p>
            <a:r>
              <a:rPr lang="en-US" dirty="0"/>
              <a:t>PRO-XXX Rev X.  Effective XX.XX.19</a:t>
            </a:r>
          </a:p>
        </p:txBody>
      </p:sp>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744200" y="6384612"/>
            <a:ext cx="1335643" cy="397188"/>
          </a:xfrm>
          <a:prstGeom prst="rect">
            <a:avLst/>
          </a:prstGeom>
        </p:spPr>
      </p:pic>
      <p:sp>
        <p:nvSpPr>
          <p:cNvPr id="9" name="Slide Number Placeholder 5"/>
          <p:cNvSpPr>
            <a:spLocks noGrp="1"/>
          </p:cNvSpPr>
          <p:nvPr>
            <p:ph type="sldNum" sz="quarter" idx="4"/>
          </p:nvPr>
        </p:nvSpPr>
        <p:spPr>
          <a:xfrm>
            <a:off x="76200" y="6492876"/>
            <a:ext cx="304800" cy="365125"/>
          </a:xfrm>
          <a:prstGeom prst="rect">
            <a:avLst/>
          </a:prstGeom>
        </p:spPr>
        <p:txBody>
          <a:bodyPr vert="horz" lIns="91440" tIns="45720" rIns="91440" bIns="45720" rtlCol="0" anchor="ctr"/>
          <a:lstStyle>
            <a:lvl1pPr algn="l">
              <a:defRPr lang="en-US" sz="788" smtClean="0">
                <a:solidFill>
                  <a:schemeClr val="tx1">
                    <a:tint val="75000"/>
                  </a:schemeClr>
                </a:solidFill>
              </a:defRPr>
            </a:lvl1pPr>
          </a:lstStyle>
          <a:p>
            <a:fld id="{471A8A36-0A5B-4718-B18E-DD1BA7A57220}" type="slidenum">
              <a:rPr lang="en-US" smtClean="0"/>
              <a:pPr/>
              <a:t>‹#›</a:t>
            </a:fld>
            <a:endParaRPr lang="en-US" dirty="0"/>
          </a:p>
        </p:txBody>
      </p:sp>
    </p:spTree>
    <p:extLst>
      <p:ext uri="{BB962C8B-B14F-4D97-AF65-F5344CB8AC3E}">
        <p14:creationId xmlns:p14="http://schemas.microsoft.com/office/powerpoint/2010/main" val="2162185775"/>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73" r:id="rId3"/>
    <p:sldLayoutId id="2147483672" r:id="rId4"/>
    <p:sldLayoutId id="2147483671" r:id="rId5"/>
    <p:sldLayoutId id="2147483661" r:id="rId6"/>
    <p:sldLayoutId id="2147483667" r:id="rId7"/>
    <p:sldLayoutId id="2147483668" r:id="rId8"/>
  </p:sldLayoutIdLst>
  <p:hf hdr="0" dt="0"/>
  <p:txStyles>
    <p:titleStyle>
      <a:lvl1pPr algn="l" defTabSz="914400" rtl="0" eaLnBrk="1" latinLnBrk="0" hangingPunct="1">
        <a:spcBef>
          <a:spcPct val="0"/>
        </a:spcBef>
        <a:buNone/>
        <a:defRPr lang="en-US" sz="2600" b="1" kern="1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SzPct val="75000"/>
        <a:buFontTx/>
        <a:buBlip>
          <a:blip r:embed="rId11"/>
        </a:buBlip>
        <a:defRPr sz="2000" b="1" kern="1200">
          <a:solidFill>
            <a:srgbClr val="6D6E70"/>
          </a:solidFill>
          <a:latin typeface="+mn-lt"/>
          <a:ea typeface="+mn-ea"/>
          <a:cs typeface="+mn-cs"/>
        </a:defRPr>
      </a:lvl1pPr>
      <a:lvl2pPr marL="742950" indent="-285750" algn="l" defTabSz="914400" rtl="0" eaLnBrk="1" latinLnBrk="0" hangingPunct="1">
        <a:spcBef>
          <a:spcPct val="20000"/>
        </a:spcBef>
        <a:buClr>
          <a:srgbClr val="4D868E"/>
        </a:buClr>
        <a:buSzPct val="60000"/>
        <a:buFontTx/>
        <a:buBlip>
          <a:blip r:embed="rId12"/>
        </a:buBlip>
        <a:defRPr sz="1800" b="0" kern="1200">
          <a:solidFill>
            <a:srgbClr val="6D6E70"/>
          </a:solidFill>
          <a:latin typeface="+mn-lt"/>
          <a:ea typeface="+mn-ea"/>
          <a:cs typeface="+mn-cs"/>
        </a:defRPr>
      </a:lvl2pPr>
      <a:lvl3pPr marL="1143000" indent="-228600" algn="l" defTabSz="914400" rtl="0" eaLnBrk="1" latinLnBrk="0" hangingPunct="1">
        <a:spcBef>
          <a:spcPct val="20000"/>
        </a:spcBef>
        <a:buSzPct val="65000"/>
        <a:buFontTx/>
        <a:buBlip>
          <a:blip r:embed="rId13"/>
        </a:buBlip>
        <a:defRPr sz="1600" kern="1200">
          <a:solidFill>
            <a:srgbClr val="6D6E7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pmc/articles/PMC9527100/"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E62C1B-58C9-DC02-5FA2-98AF9CAE5E34}"/>
              </a:ext>
            </a:extLst>
          </p:cNvPr>
          <p:cNvSpPr>
            <a:spLocks noGrp="1"/>
          </p:cNvSpPr>
          <p:nvPr>
            <p:ph sz="quarter" idx="14"/>
          </p:nvPr>
        </p:nvSpPr>
        <p:spPr/>
        <p:txBody>
          <a:bodyPr/>
          <a:lstStyle/>
          <a:p>
            <a:r>
              <a:rPr lang="en-US" dirty="0"/>
              <a:t>Radiation Safety and Dose Control</a:t>
            </a:r>
          </a:p>
        </p:txBody>
      </p:sp>
      <p:sp>
        <p:nvSpPr>
          <p:cNvPr id="4" name="Content Placeholder 3">
            <a:extLst>
              <a:ext uri="{FF2B5EF4-FFF2-40B4-BE49-F238E27FC236}">
                <a16:creationId xmlns:a16="http://schemas.microsoft.com/office/drawing/2014/main" id="{939A453F-18BB-562C-4562-0E9F809B6282}"/>
              </a:ext>
            </a:extLst>
          </p:cNvPr>
          <p:cNvSpPr>
            <a:spLocks noGrp="1"/>
          </p:cNvSpPr>
          <p:nvPr>
            <p:ph sz="quarter" idx="16"/>
          </p:nvPr>
        </p:nvSpPr>
        <p:spPr/>
        <p:txBody>
          <a:bodyPr>
            <a:normAutofit fontScale="77500" lnSpcReduction="20000"/>
          </a:bodyPr>
          <a:lstStyle/>
          <a:p>
            <a:r>
              <a:rPr lang="en-US" dirty="0"/>
              <a:t>X-ray Basics: Module 2</a:t>
            </a:r>
          </a:p>
        </p:txBody>
      </p:sp>
    </p:spTree>
    <p:extLst>
      <p:ext uri="{BB962C8B-B14F-4D97-AF65-F5344CB8AC3E}">
        <p14:creationId xmlns:p14="http://schemas.microsoft.com/office/powerpoint/2010/main" val="2334616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AD2DF0-6C3C-C2AA-1F5F-D5E0E252854A}"/>
              </a:ext>
            </a:extLst>
          </p:cNvPr>
          <p:cNvSpPr>
            <a:spLocks noGrp="1"/>
          </p:cNvSpPr>
          <p:nvPr>
            <p:ph type="body" sz="quarter" idx="14"/>
          </p:nvPr>
        </p:nvSpPr>
        <p:spPr>
          <a:xfrm>
            <a:off x="685800" y="1295400"/>
            <a:ext cx="7887250" cy="5105400"/>
          </a:xfrm>
        </p:spPr>
        <p:txBody>
          <a:bodyPr>
            <a:normAutofit/>
          </a:bodyPr>
          <a:lstStyle/>
          <a:p>
            <a:pPr>
              <a:spcBef>
                <a:spcPts val="0"/>
              </a:spcBef>
              <a:spcAft>
                <a:spcPts val="1800"/>
              </a:spcAft>
            </a:pPr>
            <a:r>
              <a:rPr lang="en-US" sz="2400" dirty="0">
                <a:solidFill>
                  <a:schemeClr val="tx1"/>
                </a:solidFill>
              </a:rPr>
              <a:t>All fluoroscopic procedures pose a potential health risk to the patient.</a:t>
            </a:r>
          </a:p>
          <a:p>
            <a:pPr>
              <a:spcBef>
                <a:spcPts val="0"/>
              </a:spcBef>
              <a:spcAft>
                <a:spcPts val="1800"/>
              </a:spcAft>
            </a:pPr>
            <a:r>
              <a:rPr lang="en-US" sz="2400" dirty="0">
                <a:solidFill>
                  <a:schemeClr val="tx1"/>
                </a:solidFill>
              </a:rPr>
              <a:t>Radiation dose to the patient depends greatly on the size of the patient as well as length of the procedure.</a:t>
            </a:r>
          </a:p>
          <a:p>
            <a:pPr>
              <a:spcBef>
                <a:spcPts val="0"/>
              </a:spcBef>
              <a:spcAft>
                <a:spcPts val="600"/>
              </a:spcAft>
            </a:pPr>
            <a:r>
              <a:rPr lang="en-US" sz="2400" dirty="0">
                <a:solidFill>
                  <a:schemeClr val="tx1"/>
                </a:solidFill>
              </a:rPr>
              <a:t>All fluoroscopy-guided procedures present the risk of cancer-inducing ionizing radiation effects.</a:t>
            </a:r>
          </a:p>
          <a:p>
            <a:pPr lvl="1">
              <a:spcBef>
                <a:spcPts val="0"/>
              </a:spcBef>
              <a:spcAft>
                <a:spcPts val="1800"/>
              </a:spcAft>
            </a:pPr>
            <a:r>
              <a:rPr lang="en-US" sz="2000" dirty="0">
                <a:solidFill>
                  <a:schemeClr val="tx1"/>
                </a:solidFill>
              </a:rPr>
              <a:t>Additionally, longer interventional procedures can also produce radiation effects ranging from mild erythema (redness of the skin), equivalent of a sun burn, to more serious burns.</a:t>
            </a:r>
          </a:p>
          <a:p>
            <a:pPr>
              <a:spcBef>
                <a:spcPts val="0"/>
              </a:spcBef>
              <a:spcAft>
                <a:spcPts val="600"/>
              </a:spcAft>
            </a:pPr>
            <a:r>
              <a:rPr lang="en-US" sz="2400" dirty="0">
                <a:solidFill>
                  <a:schemeClr val="tx1"/>
                </a:solidFill>
              </a:rPr>
              <a:t>The physician and laboratory personnel are at greater risk due to the accumulative effects of repeated exposure.</a:t>
            </a:r>
          </a:p>
          <a:p>
            <a:pPr marL="0" indent="0">
              <a:spcBef>
                <a:spcPts val="0"/>
              </a:spcBef>
              <a:spcAft>
                <a:spcPts val="600"/>
              </a:spcAft>
              <a:buNone/>
            </a:pPr>
            <a:endParaRPr lang="en-US" sz="2400" dirty="0">
              <a:solidFill>
                <a:schemeClr val="tx1"/>
              </a:solidFill>
            </a:endParaRPr>
          </a:p>
        </p:txBody>
      </p:sp>
      <p:sp>
        <p:nvSpPr>
          <p:cNvPr id="3" name="Slide Number Placeholder 2">
            <a:extLst>
              <a:ext uri="{FF2B5EF4-FFF2-40B4-BE49-F238E27FC236}">
                <a16:creationId xmlns:a16="http://schemas.microsoft.com/office/drawing/2014/main" id="{0F5DC95A-7496-2282-58E0-B682B01B8B72}"/>
              </a:ext>
            </a:extLst>
          </p:cNvPr>
          <p:cNvSpPr>
            <a:spLocks noGrp="1"/>
          </p:cNvSpPr>
          <p:nvPr>
            <p:ph type="sldNum" sz="quarter" idx="13"/>
          </p:nvPr>
        </p:nvSpPr>
        <p:spPr/>
        <p:txBody>
          <a:bodyPr/>
          <a:lstStyle/>
          <a:p>
            <a:fld id="{471A8A36-0A5B-4718-B18E-DD1BA7A57220}" type="slidenum">
              <a:rPr lang="en-US" smtClean="0"/>
              <a:pPr/>
              <a:t>2</a:t>
            </a:fld>
            <a:endParaRPr lang="en-US" dirty="0"/>
          </a:p>
        </p:txBody>
      </p:sp>
      <p:sp>
        <p:nvSpPr>
          <p:cNvPr id="4" name="Title 3">
            <a:extLst>
              <a:ext uri="{FF2B5EF4-FFF2-40B4-BE49-F238E27FC236}">
                <a16:creationId xmlns:a16="http://schemas.microsoft.com/office/drawing/2014/main" id="{16F185DA-7835-0058-362A-4F735BC4EF5F}"/>
              </a:ext>
            </a:extLst>
          </p:cNvPr>
          <p:cNvSpPr>
            <a:spLocks noGrp="1"/>
          </p:cNvSpPr>
          <p:nvPr>
            <p:ph type="title"/>
          </p:nvPr>
        </p:nvSpPr>
        <p:spPr/>
        <p:txBody>
          <a:bodyPr/>
          <a:lstStyle/>
          <a:p>
            <a:r>
              <a:rPr lang="en-US" dirty="0"/>
              <a:t>FLUOROSCOPY EXPOSURE RISKS</a:t>
            </a:r>
          </a:p>
        </p:txBody>
      </p:sp>
      <p:pic>
        <p:nvPicPr>
          <p:cNvPr id="5" name="Content Placeholder 3">
            <a:extLst>
              <a:ext uri="{FF2B5EF4-FFF2-40B4-BE49-F238E27FC236}">
                <a16:creationId xmlns:a16="http://schemas.microsoft.com/office/drawing/2014/main" id="{FE5BDEED-F9A8-6B58-DC63-346BCC1D7F45}"/>
              </a:ext>
            </a:extLst>
          </p:cNvPr>
          <p:cNvPicPr>
            <a:picLocks noGrp="1" noChangeAspect="1"/>
          </p:cNvPicPr>
          <p:nvPr/>
        </p:nvPicPr>
        <p:blipFill rotWithShape="1">
          <a:blip r:embed="rId2" cstate="print"/>
          <a:srcRect r="1957" b="1791"/>
          <a:stretch/>
        </p:blipFill>
        <p:spPr>
          <a:xfrm>
            <a:off x="9067800" y="1632965"/>
            <a:ext cx="2590800" cy="35920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1545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5F1E2B-77A6-0AED-A4BB-BBAAB1573235}"/>
              </a:ext>
            </a:extLst>
          </p:cNvPr>
          <p:cNvSpPr>
            <a:spLocks noGrp="1"/>
          </p:cNvSpPr>
          <p:nvPr>
            <p:ph type="body" sz="quarter" idx="14"/>
          </p:nvPr>
        </p:nvSpPr>
        <p:spPr>
          <a:xfrm>
            <a:off x="495953" y="1197029"/>
            <a:ext cx="5993600" cy="5105400"/>
          </a:xfrm>
        </p:spPr>
        <p:txBody>
          <a:bodyPr>
            <a:normAutofit/>
          </a:bodyPr>
          <a:lstStyle/>
          <a:p>
            <a:pPr>
              <a:spcBef>
                <a:spcPts val="0"/>
              </a:spcBef>
              <a:spcAft>
                <a:spcPts val="600"/>
              </a:spcAft>
            </a:pPr>
            <a:r>
              <a:rPr lang="en-US" sz="2400" dirty="0">
                <a:solidFill>
                  <a:schemeClr val="tx1"/>
                </a:solidFill>
              </a:rPr>
              <a:t>Measurement of Radiation Exposure</a:t>
            </a:r>
          </a:p>
          <a:p>
            <a:pPr lvl="1">
              <a:spcBef>
                <a:spcPts val="0"/>
              </a:spcBef>
              <a:spcAft>
                <a:spcPts val="1200"/>
              </a:spcAft>
            </a:pPr>
            <a:r>
              <a:rPr lang="en-US" sz="2000" dirty="0">
                <a:solidFill>
                  <a:schemeClr val="tx1"/>
                </a:solidFill>
              </a:rPr>
              <a:t>The closer you are to the central beam, the higher the dose</a:t>
            </a:r>
          </a:p>
          <a:p>
            <a:pPr lvl="1">
              <a:spcBef>
                <a:spcPts val="0"/>
              </a:spcBef>
              <a:spcAft>
                <a:spcPts val="600"/>
              </a:spcAft>
            </a:pPr>
            <a:r>
              <a:rPr lang="en-US" sz="2000" dirty="0">
                <a:solidFill>
                  <a:schemeClr val="tx1"/>
                </a:solidFill>
              </a:rPr>
              <a:t>Measurement of radiation exposure on staff</a:t>
            </a:r>
          </a:p>
          <a:p>
            <a:pPr lvl="2">
              <a:spcBef>
                <a:spcPts val="0"/>
              </a:spcBef>
              <a:spcAft>
                <a:spcPts val="600"/>
              </a:spcAft>
            </a:pPr>
            <a:r>
              <a:rPr lang="en-US" sz="1800" dirty="0">
                <a:solidFill>
                  <a:schemeClr val="tx1"/>
                </a:solidFill>
              </a:rPr>
              <a:t>1milligray (mGy) = 100 mrads (mR)</a:t>
            </a:r>
          </a:p>
          <a:p>
            <a:pPr lvl="2">
              <a:spcBef>
                <a:spcPts val="0"/>
              </a:spcBef>
              <a:spcAft>
                <a:spcPts val="600"/>
              </a:spcAft>
            </a:pPr>
            <a:r>
              <a:rPr lang="en-US" sz="1800" dirty="0">
                <a:solidFill>
                  <a:schemeClr val="tx1"/>
                </a:solidFill>
              </a:rPr>
              <a:t>Badges will measure in mRem</a:t>
            </a:r>
          </a:p>
          <a:p>
            <a:pPr lvl="3">
              <a:spcBef>
                <a:spcPts val="0"/>
              </a:spcBef>
              <a:spcAft>
                <a:spcPts val="600"/>
              </a:spcAft>
            </a:pPr>
            <a:r>
              <a:rPr lang="en-US" sz="1800" dirty="0"/>
              <a:t>1rad = 1rem</a:t>
            </a:r>
          </a:p>
          <a:p>
            <a:pPr lvl="3">
              <a:spcBef>
                <a:spcPts val="0"/>
              </a:spcBef>
              <a:spcAft>
                <a:spcPts val="600"/>
              </a:spcAft>
            </a:pPr>
            <a:endParaRPr lang="en-US" sz="1800" dirty="0"/>
          </a:p>
          <a:p>
            <a:pPr lvl="1">
              <a:spcBef>
                <a:spcPts val="0"/>
              </a:spcBef>
              <a:spcAft>
                <a:spcPts val="600"/>
              </a:spcAft>
            </a:pPr>
            <a:r>
              <a:rPr lang="en-US" sz="2000" dirty="0">
                <a:solidFill>
                  <a:schemeClr val="tx1"/>
                </a:solidFill>
              </a:rPr>
              <a:t>Kerma Maps are provided with the X-ray system which:</a:t>
            </a:r>
          </a:p>
          <a:p>
            <a:pPr lvl="2">
              <a:spcBef>
                <a:spcPts val="0"/>
              </a:spcBef>
              <a:spcAft>
                <a:spcPts val="1200"/>
              </a:spcAft>
            </a:pPr>
            <a:r>
              <a:rPr lang="en-US" sz="1800" dirty="0">
                <a:solidFill>
                  <a:schemeClr val="tx1"/>
                </a:solidFill>
              </a:rPr>
              <a:t>Show maps of X-ray scatter at certain isocentered positions</a:t>
            </a:r>
          </a:p>
          <a:p>
            <a:pPr lvl="2">
              <a:spcBef>
                <a:spcPts val="0"/>
              </a:spcBef>
              <a:spcAft>
                <a:spcPts val="600"/>
              </a:spcAft>
            </a:pPr>
            <a:r>
              <a:rPr lang="en-US" sz="1800" dirty="0">
                <a:solidFill>
                  <a:schemeClr val="tx1"/>
                </a:solidFill>
              </a:rPr>
              <a:t>Are required to understand the effect of X-ray and dosage reduction</a:t>
            </a:r>
          </a:p>
          <a:p>
            <a:pPr lvl="2">
              <a:spcBef>
                <a:spcPts val="0"/>
              </a:spcBef>
              <a:spcAft>
                <a:spcPts val="600"/>
              </a:spcAft>
            </a:pPr>
            <a:endParaRPr lang="en-US" sz="1800" dirty="0">
              <a:solidFill>
                <a:schemeClr val="tx1"/>
              </a:solidFill>
            </a:endParaRPr>
          </a:p>
        </p:txBody>
      </p:sp>
      <p:sp>
        <p:nvSpPr>
          <p:cNvPr id="3" name="Slide Number Placeholder 2">
            <a:extLst>
              <a:ext uri="{FF2B5EF4-FFF2-40B4-BE49-F238E27FC236}">
                <a16:creationId xmlns:a16="http://schemas.microsoft.com/office/drawing/2014/main" id="{C5E8E37D-5934-5007-25AF-14D2D7F1017A}"/>
              </a:ext>
            </a:extLst>
          </p:cNvPr>
          <p:cNvSpPr>
            <a:spLocks noGrp="1"/>
          </p:cNvSpPr>
          <p:nvPr>
            <p:ph type="sldNum" sz="quarter" idx="13"/>
          </p:nvPr>
        </p:nvSpPr>
        <p:spPr/>
        <p:txBody>
          <a:bodyPr/>
          <a:lstStyle/>
          <a:p>
            <a:fld id="{471A8A36-0A5B-4718-B18E-DD1BA7A57220}" type="slidenum">
              <a:rPr lang="en-US" smtClean="0"/>
              <a:pPr/>
              <a:t>3</a:t>
            </a:fld>
            <a:endParaRPr lang="en-US" dirty="0"/>
          </a:p>
        </p:txBody>
      </p:sp>
      <p:sp>
        <p:nvSpPr>
          <p:cNvPr id="4" name="Title 3">
            <a:extLst>
              <a:ext uri="{FF2B5EF4-FFF2-40B4-BE49-F238E27FC236}">
                <a16:creationId xmlns:a16="http://schemas.microsoft.com/office/drawing/2014/main" id="{A907F1A8-F0B2-5507-4EB4-6656460972CC}"/>
              </a:ext>
            </a:extLst>
          </p:cNvPr>
          <p:cNvSpPr>
            <a:spLocks noGrp="1"/>
          </p:cNvSpPr>
          <p:nvPr>
            <p:ph type="title"/>
          </p:nvPr>
        </p:nvSpPr>
        <p:spPr/>
        <p:txBody>
          <a:bodyPr/>
          <a:lstStyle/>
          <a:p>
            <a:r>
              <a:rPr lang="en-US" dirty="0"/>
              <a:t>RADIATION EXPOSURE</a:t>
            </a:r>
          </a:p>
        </p:txBody>
      </p:sp>
      <p:grpSp>
        <p:nvGrpSpPr>
          <p:cNvPr id="7" name="Group 6">
            <a:extLst>
              <a:ext uri="{FF2B5EF4-FFF2-40B4-BE49-F238E27FC236}">
                <a16:creationId xmlns:a16="http://schemas.microsoft.com/office/drawing/2014/main" id="{E9D9870C-F25B-57B1-E647-C1B31D8E5D08}"/>
              </a:ext>
            </a:extLst>
          </p:cNvPr>
          <p:cNvGrpSpPr/>
          <p:nvPr/>
        </p:nvGrpSpPr>
        <p:grpSpPr>
          <a:xfrm>
            <a:off x="6820553" y="1240082"/>
            <a:ext cx="4838047" cy="5008318"/>
            <a:chOff x="7057861" y="1223062"/>
            <a:chExt cx="4838047" cy="5008318"/>
          </a:xfrm>
        </p:grpSpPr>
        <p:pic>
          <p:nvPicPr>
            <p:cNvPr id="5" name="Picture 4">
              <a:extLst>
                <a:ext uri="{FF2B5EF4-FFF2-40B4-BE49-F238E27FC236}">
                  <a16:creationId xmlns:a16="http://schemas.microsoft.com/office/drawing/2014/main" id="{F194534A-0060-9ED1-2766-0A0DDA09F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3953" y="1223062"/>
              <a:ext cx="4245864" cy="4054211"/>
            </a:xfrm>
            <a:prstGeom prst="rect">
              <a:avLst/>
            </a:prstGeom>
          </p:spPr>
        </p:pic>
        <p:sp>
          <p:nvSpPr>
            <p:cNvPr id="6" name="TextBox 5">
              <a:extLst>
                <a:ext uri="{FF2B5EF4-FFF2-40B4-BE49-F238E27FC236}">
                  <a16:creationId xmlns:a16="http://schemas.microsoft.com/office/drawing/2014/main" id="{FB78FB6A-261D-BC09-0FF7-FC245A2E9BAF}"/>
                </a:ext>
              </a:extLst>
            </p:cNvPr>
            <p:cNvSpPr txBox="1"/>
            <p:nvPr/>
          </p:nvSpPr>
          <p:spPr>
            <a:xfrm>
              <a:off x="7057861" y="5277273"/>
              <a:ext cx="4838047" cy="954107"/>
            </a:xfrm>
            <a:prstGeom prst="rect">
              <a:avLst/>
            </a:prstGeom>
            <a:noFill/>
          </p:spPr>
          <p:txBody>
            <a:bodyPr wrap="square" rtlCol="0">
              <a:spAutoFit/>
            </a:bodyPr>
            <a:lstStyle/>
            <a:p>
              <a:r>
                <a:rPr lang="en-US" sz="1400" dirty="0"/>
                <a:t>Example above is a scatter map provided by X-ray manufacturer.  Dose shown in uGy*m2, which represents a scatter dose per dose area product.  Actual numbers can vary based on settings of the system.</a:t>
              </a:r>
            </a:p>
          </p:txBody>
        </p:sp>
      </p:grpSp>
    </p:spTree>
    <p:extLst>
      <p:ext uri="{BB962C8B-B14F-4D97-AF65-F5344CB8AC3E}">
        <p14:creationId xmlns:p14="http://schemas.microsoft.com/office/powerpoint/2010/main" val="127587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E4E4FB-3AB4-D1D1-3017-70138D8B1E40}"/>
              </a:ext>
            </a:extLst>
          </p:cNvPr>
          <p:cNvSpPr>
            <a:spLocks noGrp="1"/>
          </p:cNvSpPr>
          <p:nvPr>
            <p:ph type="body" sz="quarter" idx="14"/>
          </p:nvPr>
        </p:nvSpPr>
        <p:spPr>
          <a:xfrm>
            <a:off x="635800" y="1219200"/>
            <a:ext cx="7136600" cy="5029200"/>
          </a:xfrm>
        </p:spPr>
        <p:txBody>
          <a:bodyPr>
            <a:normAutofit fontScale="92500" lnSpcReduction="10000"/>
          </a:bodyPr>
          <a:lstStyle/>
          <a:p>
            <a:pPr>
              <a:lnSpc>
                <a:spcPct val="110000"/>
              </a:lnSpc>
              <a:spcBef>
                <a:spcPts val="0"/>
              </a:spcBef>
              <a:spcAft>
                <a:spcPts val="600"/>
              </a:spcAft>
            </a:pPr>
            <a:r>
              <a:rPr lang="en-US" sz="2000" b="0" i="0" u="none" strike="noStrike" baseline="0" dirty="0">
                <a:solidFill>
                  <a:schemeClr val="tx1"/>
                </a:solidFill>
              </a:rPr>
              <a:t>The fluoroscope will display the cumulative “air kerma” during the procedure, expressed in units of gray (or milligray). </a:t>
            </a:r>
          </a:p>
          <a:p>
            <a:pPr>
              <a:lnSpc>
                <a:spcPct val="110000"/>
              </a:lnSpc>
              <a:spcBef>
                <a:spcPts val="0"/>
              </a:spcBef>
              <a:spcAft>
                <a:spcPts val="600"/>
              </a:spcAft>
            </a:pPr>
            <a:endParaRPr lang="en-US" sz="2000" b="0" i="0" u="none" strike="noStrike" baseline="0" dirty="0">
              <a:solidFill>
                <a:schemeClr val="tx1"/>
              </a:solidFill>
            </a:endParaRPr>
          </a:p>
          <a:p>
            <a:pPr>
              <a:lnSpc>
                <a:spcPct val="110000"/>
              </a:lnSpc>
              <a:spcBef>
                <a:spcPts val="0"/>
              </a:spcBef>
              <a:spcAft>
                <a:spcPts val="600"/>
              </a:spcAft>
            </a:pPr>
            <a:r>
              <a:rPr lang="en-US" sz="2000" b="0" i="0" u="none" strike="noStrike" baseline="0" dirty="0">
                <a:solidFill>
                  <a:schemeClr val="tx1"/>
                </a:solidFill>
              </a:rPr>
              <a:t>Air kerma is a rough estimate of total skin dose at the beam entry site, but it assumes the fluoroscope was stationary and directed at one skin field during the entire procedure. It will overestimate the peak skin dose if the dose was distributed over multiple skin sites. It may underestimate peak skin dose if the patient was close to the x-ray tube, as for example if the patient was obese, or if the patient was improperly </a:t>
            </a:r>
            <a:r>
              <a:rPr lang="en-US" dirty="0">
                <a:solidFill>
                  <a:schemeClr val="tx1"/>
                </a:solidFill>
              </a:rPr>
              <a:t>positioned. </a:t>
            </a:r>
          </a:p>
          <a:p>
            <a:pPr>
              <a:lnSpc>
                <a:spcPct val="110000"/>
              </a:lnSpc>
              <a:spcBef>
                <a:spcPts val="0"/>
              </a:spcBef>
              <a:spcAft>
                <a:spcPts val="600"/>
              </a:spcAft>
            </a:pPr>
            <a:endParaRPr lang="en-US" dirty="0">
              <a:solidFill>
                <a:schemeClr val="tx1"/>
              </a:solidFill>
            </a:endParaRPr>
          </a:p>
          <a:p>
            <a:pPr>
              <a:lnSpc>
                <a:spcPct val="110000"/>
              </a:lnSpc>
              <a:spcBef>
                <a:spcPts val="0"/>
              </a:spcBef>
              <a:spcAft>
                <a:spcPts val="600"/>
              </a:spcAft>
            </a:pPr>
            <a:r>
              <a:rPr lang="en-US" sz="2000" b="0" i="0" u="none" strike="noStrike" baseline="0" dirty="0">
                <a:solidFill>
                  <a:schemeClr val="tx1"/>
                </a:solidFill>
              </a:rPr>
              <a:t>The kerma</a:t>
            </a:r>
            <a:r>
              <a:rPr lang="en-FI" sz="2000" b="0" i="0" u="none" strike="noStrike" baseline="0" dirty="0">
                <a:solidFill>
                  <a:schemeClr val="tx1"/>
                </a:solidFill>
              </a:rPr>
              <a:t> (Dose)</a:t>
            </a:r>
            <a:r>
              <a:rPr lang="en-US" sz="2000" b="0" i="0" u="none" strike="noStrike" baseline="0" dirty="0">
                <a:solidFill>
                  <a:schemeClr val="tx1"/>
                </a:solidFill>
              </a:rPr>
              <a:t> </a:t>
            </a:r>
            <a:r>
              <a:rPr lang="en-FI" sz="2000" b="0" i="0" u="none" strike="noStrike" baseline="0" dirty="0">
                <a:solidFill>
                  <a:schemeClr val="tx1"/>
                </a:solidFill>
              </a:rPr>
              <a:t>A</a:t>
            </a:r>
            <a:r>
              <a:rPr lang="en-US" sz="2000" b="0" i="0" u="none" strike="noStrike" baseline="0" dirty="0">
                <a:solidFill>
                  <a:schemeClr val="tx1"/>
                </a:solidFill>
              </a:rPr>
              <a:t>rea </a:t>
            </a:r>
            <a:r>
              <a:rPr lang="en-FI" sz="2000" b="0" i="0" u="none" strike="noStrike" baseline="0" dirty="0">
                <a:solidFill>
                  <a:schemeClr val="tx1"/>
                </a:solidFill>
              </a:rPr>
              <a:t>P</a:t>
            </a:r>
            <a:r>
              <a:rPr lang="en-US" sz="2000" b="0" i="0" u="none" strike="noStrike" baseline="0" dirty="0">
                <a:solidFill>
                  <a:schemeClr val="tx1"/>
                </a:solidFill>
              </a:rPr>
              <a:t>roduct </a:t>
            </a:r>
            <a:r>
              <a:rPr lang="en-FI" sz="2000" b="0" i="0" u="none" strike="noStrike" baseline="0" dirty="0">
                <a:solidFill>
                  <a:schemeClr val="tx1"/>
                </a:solidFill>
              </a:rPr>
              <a:t>(DAP) </a:t>
            </a:r>
            <a:r>
              <a:rPr lang="en-US" sz="2000" b="0" i="0" u="none" strike="noStrike" baseline="0" dirty="0">
                <a:solidFill>
                  <a:schemeClr val="tx1"/>
                </a:solidFill>
              </a:rPr>
              <a:t>is a good measure of the total amount of radiation energy delivered to the patient. Try to minimize this number when performing procedures, even for those procedures that are well below the skin injury range. </a:t>
            </a:r>
            <a:endParaRPr lang="en-US" dirty="0">
              <a:solidFill>
                <a:schemeClr val="tx1"/>
              </a:solidFill>
            </a:endParaRPr>
          </a:p>
          <a:p>
            <a:pPr>
              <a:lnSpc>
                <a:spcPct val="110000"/>
              </a:lnSpc>
              <a:spcBef>
                <a:spcPts val="0"/>
              </a:spcBef>
              <a:spcAft>
                <a:spcPts val="600"/>
              </a:spcAft>
            </a:pPr>
            <a:endParaRPr lang="en-US" dirty="0">
              <a:solidFill>
                <a:schemeClr val="tx1"/>
              </a:solidFill>
            </a:endParaRPr>
          </a:p>
        </p:txBody>
      </p:sp>
      <p:sp>
        <p:nvSpPr>
          <p:cNvPr id="3" name="Slide Number Placeholder 2">
            <a:extLst>
              <a:ext uri="{FF2B5EF4-FFF2-40B4-BE49-F238E27FC236}">
                <a16:creationId xmlns:a16="http://schemas.microsoft.com/office/drawing/2014/main" id="{53FA0163-BDE7-0605-88B7-2F69D7C7A8D1}"/>
              </a:ext>
            </a:extLst>
          </p:cNvPr>
          <p:cNvSpPr>
            <a:spLocks noGrp="1"/>
          </p:cNvSpPr>
          <p:nvPr>
            <p:ph type="sldNum" sz="quarter" idx="13"/>
          </p:nvPr>
        </p:nvSpPr>
        <p:spPr/>
        <p:txBody>
          <a:bodyPr/>
          <a:lstStyle/>
          <a:p>
            <a:fld id="{471A8A36-0A5B-4718-B18E-DD1BA7A57220}" type="slidenum">
              <a:rPr lang="en-US" smtClean="0"/>
              <a:pPr/>
              <a:t>4</a:t>
            </a:fld>
            <a:endParaRPr lang="en-US" dirty="0"/>
          </a:p>
        </p:txBody>
      </p:sp>
      <p:sp>
        <p:nvSpPr>
          <p:cNvPr id="4" name="Title 3">
            <a:extLst>
              <a:ext uri="{FF2B5EF4-FFF2-40B4-BE49-F238E27FC236}">
                <a16:creationId xmlns:a16="http://schemas.microsoft.com/office/drawing/2014/main" id="{980308B5-D03E-6EAB-CE85-5E7CA0985A9D}"/>
              </a:ext>
            </a:extLst>
          </p:cNvPr>
          <p:cNvSpPr>
            <a:spLocks noGrp="1"/>
          </p:cNvSpPr>
          <p:nvPr>
            <p:ph type="title"/>
          </p:nvPr>
        </p:nvSpPr>
        <p:spPr/>
        <p:txBody>
          <a:bodyPr/>
          <a:lstStyle/>
          <a:p>
            <a:r>
              <a:rPr lang="en-US" dirty="0"/>
              <a:t>RADIATION EXPOSURE</a:t>
            </a:r>
          </a:p>
        </p:txBody>
      </p:sp>
      <p:pic>
        <p:nvPicPr>
          <p:cNvPr id="5" name="Picture 4">
            <a:extLst>
              <a:ext uri="{FF2B5EF4-FFF2-40B4-BE49-F238E27FC236}">
                <a16:creationId xmlns:a16="http://schemas.microsoft.com/office/drawing/2014/main" id="{E9D079C6-3684-B820-C26E-F1DA8D1914CE}"/>
              </a:ext>
            </a:extLst>
          </p:cNvPr>
          <p:cNvPicPr>
            <a:picLocks noChangeAspect="1"/>
          </p:cNvPicPr>
          <p:nvPr/>
        </p:nvPicPr>
        <p:blipFill>
          <a:blip r:embed="rId2"/>
          <a:stretch>
            <a:fillRect/>
          </a:stretch>
        </p:blipFill>
        <p:spPr>
          <a:xfrm>
            <a:off x="8458200" y="2376205"/>
            <a:ext cx="3113280" cy="2638990"/>
          </a:xfrm>
          <a:prstGeom prst="rect">
            <a:avLst/>
          </a:prstGeom>
          <a:effectLst/>
        </p:spPr>
      </p:pic>
    </p:spTree>
    <p:extLst>
      <p:ext uri="{BB962C8B-B14F-4D97-AF65-F5344CB8AC3E}">
        <p14:creationId xmlns:p14="http://schemas.microsoft.com/office/powerpoint/2010/main" val="1020277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0C94A6-81B3-92D2-0460-197BB0FBFF9F}"/>
              </a:ext>
            </a:extLst>
          </p:cNvPr>
          <p:cNvSpPr>
            <a:spLocks noGrp="1"/>
          </p:cNvSpPr>
          <p:nvPr>
            <p:ph type="body" sz="quarter" idx="14"/>
          </p:nvPr>
        </p:nvSpPr>
        <p:spPr>
          <a:xfrm>
            <a:off x="533400" y="1143000"/>
            <a:ext cx="6603200" cy="5257800"/>
          </a:xfrm>
        </p:spPr>
        <p:txBody>
          <a:bodyPr>
            <a:normAutofit fontScale="92500" lnSpcReduction="20000"/>
          </a:bodyPr>
          <a:lstStyle/>
          <a:p>
            <a:pPr>
              <a:lnSpc>
                <a:spcPct val="110000"/>
              </a:lnSpc>
              <a:spcBef>
                <a:spcPts val="0"/>
              </a:spcBef>
              <a:spcAft>
                <a:spcPts val="600"/>
              </a:spcAft>
            </a:pPr>
            <a:r>
              <a:rPr lang="en-US" dirty="0">
                <a:solidFill>
                  <a:schemeClr val="tx1"/>
                </a:solidFill>
              </a:rPr>
              <a:t>Scatter Radiation: photon particles which hit physical barriers on or around the area of interest (i.e., bed, robotic system) and are scattered away from the detector plate.  </a:t>
            </a:r>
          </a:p>
          <a:p>
            <a:pPr marL="0" indent="0">
              <a:lnSpc>
                <a:spcPct val="110000"/>
              </a:lnSpc>
              <a:spcBef>
                <a:spcPts val="0"/>
              </a:spcBef>
              <a:spcAft>
                <a:spcPts val="600"/>
              </a:spcAft>
              <a:buNone/>
            </a:pPr>
            <a:endParaRPr lang="en-US" dirty="0">
              <a:solidFill>
                <a:schemeClr val="tx1"/>
              </a:solidFill>
            </a:endParaRPr>
          </a:p>
          <a:p>
            <a:pPr>
              <a:lnSpc>
                <a:spcPct val="110000"/>
              </a:lnSpc>
              <a:spcBef>
                <a:spcPts val="0"/>
              </a:spcBef>
              <a:spcAft>
                <a:spcPts val="600"/>
              </a:spcAft>
            </a:pPr>
            <a:r>
              <a:rPr lang="en-US" sz="2000" dirty="0">
                <a:solidFill>
                  <a:schemeClr val="tx1"/>
                </a:solidFill>
              </a:rPr>
              <a:t>Many Ways to reduce </a:t>
            </a:r>
            <a:r>
              <a:rPr lang="en-US" dirty="0">
                <a:solidFill>
                  <a:schemeClr val="tx1"/>
                </a:solidFill>
              </a:rPr>
              <a:t>r</a:t>
            </a:r>
            <a:r>
              <a:rPr lang="en-US" sz="2000" dirty="0">
                <a:solidFill>
                  <a:schemeClr val="tx1"/>
                </a:solidFill>
              </a:rPr>
              <a:t>adiation </a:t>
            </a:r>
            <a:r>
              <a:rPr lang="en-US" dirty="0">
                <a:solidFill>
                  <a:schemeClr val="tx1"/>
                </a:solidFill>
              </a:rPr>
              <a:t>e</a:t>
            </a:r>
            <a:r>
              <a:rPr lang="en-US" sz="2000" dirty="0">
                <a:solidFill>
                  <a:schemeClr val="tx1"/>
                </a:solidFill>
              </a:rPr>
              <a:t>xposure</a:t>
            </a:r>
            <a:r>
              <a:rPr lang="en-FI" sz="2000" dirty="0">
                <a:solidFill>
                  <a:schemeClr val="tx1"/>
                </a:solidFill>
              </a:rPr>
              <a:t> with technology and best practices </a:t>
            </a:r>
            <a:endParaRPr lang="en-US" sz="2000" dirty="0">
              <a:solidFill>
                <a:schemeClr val="tx1"/>
              </a:solidFill>
            </a:endParaRPr>
          </a:p>
          <a:p>
            <a:pPr lvl="1">
              <a:lnSpc>
                <a:spcPct val="110000"/>
              </a:lnSpc>
              <a:spcBef>
                <a:spcPts val="0"/>
              </a:spcBef>
              <a:spcAft>
                <a:spcPts val="600"/>
              </a:spcAft>
            </a:pPr>
            <a:r>
              <a:rPr lang="en-US" sz="1800" dirty="0">
                <a:solidFill>
                  <a:schemeClr val="tx1"/>
                </a:solidFill>
              </a:rPr>
              <a:t>Lead shields, personal protection, and lead table skirts are the most basic ways to reduce exposure</a:t>
            </a:r>
            <a:endParaRPr lang="en-US" dirty="0">
              <a:solidFill>
                <a:schemeClr val="tx1"/>
              </a:solidFill>
            </a:endParaRPr>
          </a:p>
          <a:p>
            <a:pPr lvl="1">
              <a:lnSpc>
                <a:spcPct val="110000"/>
              </a:lnSpc>
              <a:spcBef>
                <a:spcPts val="0"/>
              </a:spcBef>
              <a:spcAft>
                <a:spcPts val="600"/>
              </a:spcAft>
            </a:pPr>
            <a:r>
              <a:rPr lang="en-FI" sz="1800" dirty="0">
                <a:solidFill>
                  <a:schemeClr val="tx1"/>
                </a:solidFill>
              </a:rPr>
              <a:t>Technology development</a:t>
            </a:r>
            <a:endParaRPr lang="en-US" sz="1800" dirty="0">
              <a:solidFill>
                <a:schemeClr val="tx1"/>
              </a:solidFill>
            </a:endParaRPr>
          </a:p>
          <a:p>
            <a:pPr lvl="2">
              <a:lnSpc>
                <a:spcPct val="110000"/>
              </a:lnSpc>
              <a:spcBef>
                <a:spcPts val="0"/>
              </a:spcBef>
              <a:spcAft>
                <a:spcPts val="600"/>
              </a:spcAft>
            </a:pPr>
            <a:r>
              <a:rPr lang="en-US" sz="1600" dirty="0">
                <a:solidFill>
                  <a:schemeClr val="tx1"/>
                </a:solidFill>
              </a:rPr>
              <a:t>Better </a:t>
            </a:r>
            <a:r>
              <a:rPr lang="en-FI" sz="1600" dirty="0">
                <a:solidFill>
                  <a:schemeClr val="tx1"/>
                </a:solidFill>
              </a:rPr>
              <a:t>image </a:t>
            </a:r>
            <a:r>
              <a:rPr lang="en-US" sz="1600" dirty="0">
                <a:solidFill>
                  <a:schemeClr val="tx1"/>
                </a:solidFill>
              </a:rPr>
              <a:t>at lower dosages</a:t>
            </a:r>
            <a:endParaRPr lang="en-FI" sz="1600" dirty="0">
              <a:solidFill>
                <a:schemeClr val="tx1"/>
              </a:solidFill>
            </a:endParaRPr>
          </a:p>
          <a:p>
            <a:pPr lvl="2">
              <a:lnSpc>
                <a:spcPct val="110000"/>
              </a:lnSpc>
              <a:spcBef>
                <a:spcPts val="0"/>
              </a:spcBef>
              <a:spcAft>
                <a:spcPts val="600"/>
              </a:spcAft>
            </a:pPr>
            <a:r>
              <a:rPr lang="en-FI" sz="1600" dirty="0">
                <a:solidFill>
                  <a:schemeClr val="tx1"/>
                </a:solidFill>
              </a:rPr>
              <a:t>Tools to redu</a:t>
            </a:r>
            <a:r>
              <a:rPr lang="en-US" sz="1600" dirty="0">
                <a:solidFill>
                  <a:schemeClr val="tx1"/>
                </a:solidFill>
              </a:rPr>
              <a:t>c</a:t>
            </a:r>
            <a:r>
              <a:rPr lang="en-FI" sz="1600" dirty="0">
                <a:solidFill>
                  <a:schemeClr val="tx1"/>
                </a:solidFill>
              </a:rPr>
              <a:t>e use of x-ray</a:t>
            </a:r>
          </a:p>
          <a:p>
            <a:pPr lvl="1">
              <a:lnSpc>
                <a:spcPct val="110000"/>
              </a:lnSpc>
              <a:spcBef>
                <a:spcPts val="0"/>
              </a:spcBef>
              <a:spcAft>
                <a:spcPts val="600"/>
              </a:spcAft>
            </a:pPr>
            <a:r>
              <a:rPr lang="en-US" dirty="0">
                <a:solidFill>
                  <a:schemeClr val="tx1"/>
                </a:solidFill>
              </a:rPr>
              <a:t>Collimator and shutter</a:t>
            </a:r>
          </a:p>
          <a:p>
            <a:pPr lvl="2">
              <a:lnSpc>
                <a:spcPct val="110000"/>
              </a:lnSpc>
              <a:spcBef>
                <a:spcPts val="0"/>
              </a:spcBef>
              <a:spcAft>
                <a:spcPts val="600"/>
              </a:spcAft>
            </a:pPr>
            <a:r>
              <a:rPr lang="en-US" dirty="0">
                <a:solidFill>
                  <a:schemeClr val="tx1"/>
                </a:solidFill>
              </a:rPr>
              <a:t>Physical blades which reduce the primary beam of photon particles</a:t>
            </a:r>
          </a:p>
          <a:p>
            <a:pPr lvl="3">
              <a:lnSpc>
                <a:spcPct val="110000"/>
              </a:lnSpc>
              <a:spcBef>
                <a:spcPts val="0"/>
              </a:spcBef>
              <a:spcAft>
                <a:spcPts val="600"/>
              </a:spcAft>
            </a:pPr>
            <a:r>
              <a:rPr lang="en-US" dirty="0"/>
              <a:t>Can limit a patient’s exposure to scatter radiation</a:t>
            </a:r>
          </a:p>
          <a:p>
            <a:pPr lvl="1">
              <a:lnSpc>
                <a:spcPct val="110000"/>
              </a:lnSpc>
              <a:spcBef>
                <a:spcPts val="0"/>
              </a:spcBef>
              <a:spcAft>
                <a:spcPts val="600"/>
              </a:spcAft>
            </a:pPr>
            <a:r>
              <a:rPr lang="en-US" sz="1800" dirty="0">
                <a:solidFill>
                  <a:schemeClr val="tx1"/>
                </a:solidFill>
              </a:rPr>
              <a:t>Variable SID (Source Image Distance)</a:t>
            </a:r>
          </a:p>
          <a:p>
            <a:pPr lvl="2">
              <a:lnSpc>
                <a:spcPct val="110000"/>
              </a:lnSpc>
              <a:spcBef>
                <a:spcPts val="0"/>
              </a:spcBef>
              <a:spcAft>
                <a:spcPts val="600"/>
              </a:spcAft>
            </a:pPr>
            <a:r>
              <a:rPr lang="en-US" sz="1600" dirty="0">
                <a:solidFill>
                  <a:schemeClr val="tx1"/>
                </a:solidFill>
              </a:rPr>
              <a:t>Being able to lower the detector plate closer to the area of interest can reduce the amount of photon particles that scatter</a:t>
            </a:r>
          </a:p>
          <a:p>
            <a:pPr lvl="3">
              <a:lnSpc>
                <a:spcPct val="110000"/>
              </a:lnSpc>
              <a:spcBef>
                <a:spcPts val="0"/>
              </a:spcBef>
              <a:spcAft>
                <a:spcPts val="600"/>
              </a:spcAft>
            </a:pPr>
            <a:r>
              <a:rPr lang="en-US" dirty="0"/>
              <a:t>Will affect image magnification</a:t>
            </a:r>
          </a:p>
          <a:p>
            <a:pPr lvl="3">
              <a:lnSpc>
                <a:spcPct val="110000"/>
              </a:lnSpc>
              <a:spcBef>
                <a:spcPts val="0"/>
              </a:spcBef>
              <a:spcAft>
                <a:spcPts val="600"/>
              </a:spcAft>
            </a:pPr>
            <a:endParaRPr lang="en-US" dirty="0"/>
          </a:p>
          <a:p>
            <a:pPr>
              <a:lnSpc>
                <a:spcPct val="110000"/>
              </a:lnSpc>
              <a:spcBef>
                <a:spcPts val="0"/>
              </a:spcBef>
              <a:spcAft>
                <a:spcPts val="600"/>
              </a:spcAft>
            </a:pPr>
            <a:endParaRPr lang="en-US" dirty="0">
              <a:solidFill>
                <a:schemeClr val="tx1"/>
              </a:solidFill>
            </a:endParaRPr>
          </a:p>
        </p:txBody>
      </p:sp>
      <p:sp>
        <p:nvSpPr>
          <p:cNvPr id="3" name="Slide Number Placeholder 2">
            <a:extLst>
              <a:ext uri="{FF2B5EF4-FFF2-40B4-BE49-F238E27FC236}">
                <a16:creationId xmlns:a16="http://schemas.microsoft.com/office/drawing/2014/main" id="{3774C548-765C-B216-6768-7DD06106E595}"/>
              </a:ext>
            </a:extLst>
          </p:cNvPr>
          <p:cNvSpPr>
            <a:spLocks noGrp="1"/>
          </p:cNvSpPr>
          <p:nvPr>
            <p:ph type="sldNum" sz="quarter" idx="13"/>
          </p:nvPr>
        </p:nvSpPr>
        <p:spPr/>
        <p:txBody>
          <a:bodyPr/>
          <a:lstStyle/>
          <a:p>
            <a:fld id="{471A8A36-0A5B-4718-B18E-DD1BA7A57220}" type="slidenum">
              <a:rPr lang="en-US" smtClean="0"/>
              <a:pPr/>
              <a:t>5</a:t>
            </a:fld>
            <a:endParaRPr lang="en-US" dirty="0"/>
          </a:p>
        </p:txBody>
      </p:sp>
      <p:sp>
        <p:nvSpPr>
          <p:cNvPr id="4" name="Title 3">
            <a:extLst>
              <a:ext uri="{FF2B5EF4-FFF2-40B4-BE49-F238E27FC236}">
                <a16:creationId xmlns:a16="http://schemas.microsoft.com/office/drawing/2014/main" id="{97206F18-CD00-0990-FA73-DC3D8412B387}"/>
              </a:ext>
            </a:extLst>
          </p:cNvPr>
          <p:cNvSpPr>
            <a:spLocks noGrp="1"/>
          </p:cNvSpPr>
          <p:nvPr>
            <p:ph type="title"/>
          </p:nvPr>
        </p:nvSpPr>
        <p:spPr/>
        <p:txBody>
          <a:bodyPr/>
          <a:lstStyle/>
          <a:p>
            <a:r>
              <a:rPr lang="en-US" dirty="0"/>
              <a:t>RADIATION REDUCTION</a:t>
            </a:r>
          </a:p>
        </p:txBody>
      </p:sp>
      <p:grpSp>
        <p:nvGrpSpPr>
          <p:cNvPr id="6" name="Group 5">
            <a:extLst>
              <a:ext uri="{FF2B5EF4-FFF2-40B4-BE49-F238E27FC236}">
                <a16:creationId xmlns:a16="http://schemas.microsoft.com/office/drawing/2014/main" id="{7A412DC3-4777-80EE-28F6-7DD8C87F84DF}"/>
              </a:ext>
            </a:extLst>
          </p:cNvPr>
          <p:cNvGrpSpPr/>
          <p:nvPr/>
        </p:nvGrpSpPr>
        <p:grpSpPr>
          <a:xfrm>
            <a:off x="8104051" y="1040255"/>
            <a:ext cx="3505200" cy="4538335"/>
            <a:chOff x="5000625" y="1905000"/>
            <a:chExt cx="3152775" cy="3743325"/>
          </a:xfrm>
        </p:grpSpPr>
        <p:pic>
          <p:nvPicPr>
            <p:cNvPr id="7" name="Picture 2" descr="image">
              <a:extLst>
                <a:ext uri="{FF2B5EF4-FFF2-40B4-BE49-F238E27FC236}">
                  <a16:creationId xmlns:a16="http://schemas.microsoft.com/office/drawing/2014/main" id="{EC5B7C95-3E30-5146-8BC9-E7F7035D0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25" y="1905000"/>
              <a:ext cx="3152775" cy="3743325"/>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710A1914-26B4-6FCE-DC3D-4B567536494A}"/>
                </a:ext>
              </a:extLst>
            </p:cNvPr>
            <p:cNvSpPr/>
            <p:nvPr/>
          </p:nvSpPr>
          <p:spPr>
            <a:xfrm>
              <a:off x="5284695" y="2590800"/>
              <a:ext cx="838200" cy="2441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Detector</a:t>
              </a:r>
            </a:p>
          </p:txBody>
        </p:sp>
        <p:sp>
          <p:nvSpPr>
            <p:cNvPr id="9" name="Oval 8">
              <a:extLst>
                <a:ext uri="{FF2B5EF4-FFF2-40B4-BE49-F238E27FC236}">
                  <a16:creationId xmlns:a16="http://schemas.microsoft.com/office/drawing/2014/main" id="{10F4E818-ACD1-F1A2-8CED-9F8EA512B4D1}"/>
                </a:ext>
              </a:extLst>
            </p:cNvPr>
            <p:cNvSpPr/>
            <p:nvPr/>
          </p:nvSpPr>
          <p:spPr>
            <a:xfrm rot="10800000">
              <a:off x="5419051" y="4902948"/>
              <a:ext cx="472945" cy="513509"/>
            </a:xfrm>
            <a:prstGeom prst="ellipse">
              <a:avLst/>
            </a:prstGeom>
            <a:solidFill>
              <a:srgbClr val="FFFF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t>
              </a:r>
            </a:p>
          </p:txBody>
        </p:sp>
        <p:sp>
          <p:nvSpPr>
            <p:cNvPr id="10" name="TextBox 9">
              <a:extLst>
                <a:ext uri="{FF2B5EF4-FFF2-40B4-BE49-F238E27FC236}">
                  <a16:creationId xmlns:a16="http://schemas.microsoft.com/office/drawing/2014/main" id="{4FB21D01-E0F8-9C76-13EF-D6CA8B70728F}"/>
                </a:ext>
              </a:extLst>
            </p:cNvPr>
            <p:cNvSpPr txBox="1"/>
            <p:nvPr/>
          </p:nvSpPr>
          <p:spPr>
            <a:xfrm>
              <a:off x="5867400" y="4898092"/>
              <a:ext cx="889804" cy="523220"/>
            </a:xfrm>
            <a:prstGeom prst="rect">
              <a:avLst/>
            </a:prstGeom>
            <a:noFill/>
          </p:spPr>
          <p:txBody>
            <a:bodyPr wrap="square" rtlCol="0">
              <a:spAutoFit/>
            </a:bodyPr>
            <a:lstStyle/>
            <a:p>
              <a:r>
                <a:rPr lang="en-US" sz="1400" b="1" dirty="0"/>
                <a:t>Direction of X-Ray</a:t>
              </a:r>
            </a:p>
          </p:txBody>
        </p:sp>
      </p:grpSp>
      <p:sp>
        <p:nvSpPr>
          <p:cNvPr id="11" name="TextBox 10">
            <a:extLst>
              <a:ext uri="{FF2B5EF4-FFF2-40B4-BE49-F238E27FC236}">
                <a16:creationId xmlns:a16="http://schemas.microsoft.com/office/drawing/2014/main" id="{2084893C-B00C-24AF-B514-A72D387C02B6}"/>
              </a:ext>
            </a:extLst>
          </p:cNvPr>
          <p:cNvSpPr txBox="1"/>
          <p:nvPr/>
        </p:nvSpPr>
        <p:spPr>
          <a:xfrm>
            <a:off x="8104051" y="5714686"/>
            <a:ext cx="3505200" cy="400110"/>
          </a:xfrm>
          <a:prstGeom prst="rect">
            <a:avLst/>
          </a:prstGeom>
          <a:noFill/>
          <a:ln w="6350">
            <a:solidFill>
              <a:schemeClr val="tx1"/>
            </a:solidFill>
          </a:ln>
        </p:spPr>
        <p:txBody>
          <a:bodyPr wrap="square">
            <a:spAutoFit/>
          </a:bodyPr>
          <a:lstStyle/>
          <a:p>
            <a:r>
              <a:rPr lang="en-FI" sz="1000" dirty="0"/>
              <a:t>More informa</a:t>
            </a:r>
            <a:r>
              <a:rPr lang="en-US" sz="1000" dirty="0"/>
              <a:t>t</a:t>
            </a:r>
            <a:r>
              <a:rPr lang="en-FI" sz="1000" dirty="0"/>
              <a:t>ion</a:t>
            </a:r>
          </a:p>
          <a:p>
            <a:r>
              <a:rPr lang="en-US" sz="1000" dirty="0">
                <a:hlinkClick r:id="rId3"/>
              </a:rPr>
              <a:t>https://www.ncbi.nlm.nih.gov/pmc/articles/PMC9527100/</a:t>
            </a:r>
            <a:endParaRPr lang="en-US" sz="1000" dirty="0"/>
          </a:p>
        </p:txBody>
      </p:sp>
    </p:spTree>
    <p:extLst>
      <p:ext uri="{BB962C8B-B14F-4D97-AF65-F5344CB8AC3E}">
        <p14:creationId xmlns:p14="http://schemas.microsoft.com/office/powerpoint/2010/main" val="1629960231"/>
      </p:ext>
    </p:extLst>
  </p:cSld>
  <p:clrMapOvr>
    <a:masterClrMapping/>
  </p:clrMapOvr>
</p:sld>
</file>

<file path=ppt/theme/theme1.xml><?xml version="1.0" encoding="utf-8"?>
<a:theme xmlns:a="http://schemas.openxmlformats.org/drawingml/2006/main" name="Office Theme">
  <a:themeElements>
    <a:clrScheme name="Stereotaxis 2019">
      <a:dk1>
        <a:sysClr val="windowText" lastClr="000000"/>
      </a:dk1>
      <a:lt1>
        <a:srgbClr val="FFFFFF"/>
      </a:lt1>
      <a:dk2>
        <a:srgbClr val="B1AFC5"/>
      </a:dk2>
      <a:lt2>
        <a:srgbClr val="EDE6E6"/>
      </a:lt2>
      <a:accent1>
        <a:srgbClr val="ED7625"/>
      </a:accent1>
      <a:accent2>
        <a:srgbClr val="363336"/>
      </a:accent2>
      <a:accent3>
        <a:srgbClr val="363336"/>
      </a:accent3>
      <a:accent4>
        <a:srgbClr val="363336"/>
      </a:accent4>
      <a:accent5>
        <a:srgbClr val="363336"/>
      </a:accent5>
      <a:accent6>
        <a:srgbClr val="363336"/>
      </a:accent6>
      <a:hlink>
        <a:srgbClr val="363336"/>
      </a:hlink>
      <a:folHlink>
        <a:srgbClr val="3633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10047</TotalTime>
  <Words>544</Words>
  <Application>Microsoft Office PowerPoint</Application>
  <PresentationFormat>Widescreen</PresentationFormat>
  <Paragraphs>49</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Tahoma</vt:lpstr>
      <vt:lpstr>Nirmala UI</vt:lpstr>
      <vt:lpstr>Office Theme</vt:lpstr>
      <vt:lpstr>PowerPoint Presentation</vt:lpstr>
      <vt:lpstr>FLUOROSCOPY EXPOSURE RISKS</vt:lpstr>
      <vt:lpstr>RADIATION EXPOSURE</vt:lpstr>
      <vt:lpstr>RADIATION EXPOSURE</vt:lpstr>
      <vt:lpstr>RADIATION REDUCTION</vt:lpstr>
    </vt:vector>
  </TitlesOfParts>
  <Company>Stereotaxis,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David.Redlich@stereotaxis.com</dc:creator>
  <cp:lastModifiedBy>Megan Staudacher</cp:lastModifiedBy>
  <cp:revision>169</cp:revision>
  <dcterms:created xsi:type="dcterms:W3CDTF">2017-11-13T16:28:13Z</dcterms:created>
  <dcterms:modified xsi:type="dcterms:W3CDTF">2024-12-19T20:31:00Z</dcterms:modified>
</cp:coreProperties>
</file>